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256" r:id="rId2"/>
    <p:sldId id="260" r:id="rId3"/>
    <p:sldId id="257" r:id="rId4"/>
    <p:sldId id="258" r:id="rId5"/>
    <p:sldId id="259" r:id="rId6"/>
  </p:sldIdLst>
  <p:sldSz cx="9144000" cy="6858000" type="screen4x3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471" autoAdjust="0"/>
    <p:restoredTop sz="68381" autoAdjust="0"/>
  </p:normalViewPr>
  <p:slideViewPr>
    <p:cSldViewPr>
      <p:cViewPr>
        <p:scale>
          <a:sx n="64" d="100"/>
          <a:sy n="64" d="100"/>
        </p:scale>
        <p:origin x="-672" y="6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1C4C64-512A-433B-9BC5-42A031D8B589}" type="datetimeFigureOut">
              <a:rPr lang="da-DK" smtClean="0"/>
              <a:pPr/>
              <a:t>16-08-2011</a:t>
            </a:fld>
            <a:endParaRPr lang="da-DK"/>
          </a:p>
        </p:txBody>
      </p:sp>
      <p:sp>
        <p:nvSpPr>
          <p:cNvPr id="4" name="Pladsholder til dias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 smtClean="0"/>
              <a:t>Klik for at redigere typografi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5F0BFA-A276-48A6-ACF3-99CC98FA6403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="" xmlns:p14="http://schemas.microsoft.com/office/powerpoint/2010/main" val="38903494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fo-FO" sz="1200" b="1" noProof="0" dirty="0" smtClean="0">
                <a:latin typeface="Arial" charset="0"/>
              </a:rPr>
              <a:t>Setur</a:t>
            </a:r>
            <a:r>
              <a:rPr lang="fo-FO" sz="1200" b="1" baseline="0" noProof="0" dirty="0" smtClean="0">
                <a:latin typeface="Arial" charset="0"/>
              </a:rPr>
              <a:t> fitiinnihaldið niður</a:t>
            </a:r>
            <a:endParaRPr lang="fo-FO" sz="1200" b="1" noProof="0" dirty="0" smtClean="0">
              <a:latin typeface="Arial" charset="0"/>
            </a:endParaRPr>
          </a:p>
          <a:p>
            <a:pPr>
              <a:lnSpc>
                <a:spcPct val="90000"/>
              </a:lnSpc>
            </a:pPr>
            <a:r>
              <a:rPr lang="fo-FO" sz="1200" noProof="0" dirty="0" smtClean="0">
                <a:latin typeface="Arial" charset="0"/>
              </a:rPr>
              <a:t>Í epli, rísi, pasta og breyði er</a:t>
            </a:r>
            <a:r>
              <a:rPr lang="fo-FO" sz="1200" baseline="0" noProof="0" dirty="0" smtClean="0">
                <a:latin typeface="Arial" charset="0"/>
              </a:rPr>
              <a:t> nógv kolvæta og einans lítið av fiti.</a:t>
            </a:r>
            <a:r>
              <a:rPr lang="fo-FO" sz="1200" noProof="0" dirty="0" smtClean="0">
                <a:latin typeface="Arial" charset="0"/>
              </a:rPr>
              <a:t> Kostur har 50-60% av </a:t>
            </a:r>
            <a:r>
              <a:rPr lang="fo-FO" sz="1200" noProof="0" dirty="0" err="1" smtClean="0">
                <a:latin typeface="Arial" charset="0"/>
              </a:rPr>
              <a:t>orkumongdini</a:t>
            </a:r>
            <a:r>
              <a:rPr lang="fo-FO" sz="1200" baseline="0" noProof="0" dirty="0" smtClean="0">
                <a:latin typeface="Arial" charset="0"/>
              </a:rPr>
              <a:t> stavar frá kolvætu kann verja ímóti at vit fáa hjarta- og æðrasjúkur, tí kosturin sostatt inniheldur minni av fiti.</a:t>
            </a:r>
            <a:endParaRPr lang="fo-FO" sz="1200" noProof="0" dirty="0" smtClean="0">
              <a:latin typeface="Arial" charset="0"/>
            </a:endParaRPr>
          </a:p>
          <a:p>
            <a:pPr>
              <a:lnSpc>
                <a:spcPct val="90000"/>
              </a:lnSpc>
            </a:pPr>
            <a:endParaRPr lang="fo-FO" sz="1200" b="1" noProof="0" dirty="0" smtClean="0">
              <a:latin typeface="Arial" charset="0"/>
            </a:endParaRPr>
          </a:p>
          <a:p>
            <a:pPr>
              <a:lnSpc>
                <a:spcPct val="90000"/>
              </a:lnSpc>
            </a:pPr>
            <a:r>
              <a:rPr lang="fo-FO" sz="1200" b="1" noProof="0" dirty="0" smtClean="0">
                <a:latin typeface="Arial" charset="0"/>
                <a:cs typeface="Arial" charset="0"/>
              </a:rPr>
              <a:t>Etið</a:t>
            </a:r>
            <a:r>
              <a:rPr lang="fo-FO" sz="1200" b="1" baseline="0" noProof="0" dirty="0" smtClean="0">
                <a:latin typeface="Arial" charset="0"/>
                <a:cs typeface="Arial" charset="0"/>
              </a:rPr>
              <a:t> epli fleiri ferðir um vikuna</a:t>
            </a:r>
            <a:r>
              <a:rPr lang="fo-FO" sz="1200" noProof="0" dirty="0" smtClean="0">
                <a:latin typeface="Arial" charset="0"/>
                <a:cs typeface="Arial" charset="0"/>
              </a:rPr>
              <a:t/>
            </a:r>
            <a:br>
              <a:rPr lang="fo-FO" sz="1200" noProof="0" dirty="0" smtClean="0">
                <a:latin typeface="Arial" charset="0"/>
                <a:cs typeface="Arial" charset="0"/>
              </a:rPr>
            </a:br>
            <a:r>
              <a:rPr lang="fo-FO" sz="1200" noProof="0" dirty="0" smtClean="0">
                <a:latin typeface="Arial" charset="0"/>
                <a:cs typeface="Arial" charset="0"/>
              </a:rPr>
              <a:t>Heilsugóður</a:t>
            </a:r>
            <a:r>
              <a:rPr lang="fo-FO" sz="1200" baseline="0" noProof="0" dirty="0" smtClean="0">
                <a:latin typeface="Arial" charset="0"/>
                <a:cs typeface="Arial" charset="0"/>
              </a:rPr>
              <a:t> matur kann væl innihalda epli til nátturða hvønn dag, tí epli eru soltin og í teimum eru </a:t>
            </a:r>
            <a:r>
              <a:rPr lang="fo-FO" sz="1200" baseline="0" noProof="0" dirty="0" err="1" smtClean="0">
                <a:latin typeface="Arial" charset="0"/>
                <a:cs typeface="Arial" charset="0"/>
              </a:rPr>
              <a:t>kosttrevjur</a:t>
            </a:r>
            <a:r>
              <a:rPr lang="fo-FO" sz="1200" baseline="0" noProof="0" dirty="0" smtClean="0">
                <a:latin typeface="Arial" charset="0"/>
                <a:cs typeface="Arial" charset="0"/>
              </a:rPr>
              <a:t>, C-vitaminir og B-vitaminirnar </a:t>
            </a:r>
            <a:r>
              <a:rPr lang="fo-FO" sz="1200" baseline="0" noProof="0" dirty="0" err="1" smtClean="0">
                <a:latin typeface="Arial" charset="0"/>
                <a:cs typeface="Arial" charset="0"/>
              </a:rPr>
              <a:t>thiamin</a:t>
            </a:r>
            <a:r>
              <a:rPr lang="fo-FO" sz="1200" baseline="0" noProof="0" dirty="0" smtClean="0">
                <a:latin typeface="Arial" charset="0"/>
                <a:cs typeface="Arial" charset="0"/>
              </a:rPr>
              <a:t> og </a:t>
            </a:r>
            <a:r>
              <a:rPr lang="fo-FO" sz="1200" baseline="0" noProof="0" dirty="0" err="1" smtClean="0">
                <a:latin typeface="Arial" charset="0"/>
                <a:cs typeface="Arial" charset="0"/>
              </a:rPr>
              <a:t>niacin</a:t>
            </a:r>
            <a:r>
              <a:rPr lang="fo-FO" sz="1200" baseline="0" noProof="0" dirty="0" smtClean="0">
                <a:latin typeface="Arial" charset="0"/>
                <a:cs typeface="Arial" charset="0"/>
              </a:rPr>
              <a:t>. Brúkið helst ikki feitt til eplini, men kókið ella bakið tey til dømis.</a:t>
            </a:r>
            <a:endParaRPr lang="fo-FO" sz="1200" noProof="0" dirty="0" smtClean="0">
              <a:latin typeface="Arial" charset="0"/>
              <a:cs typeface="Arial" charset="0"/>
            </a:endParaRPr>
          </a:p>
          <a:p>
            <a:pPr>
              <a:lnSpc>
                <a:spcPct val="90000"/>
              </a:lnSpc>
            </a:pPr>
            <a:r>
              <a:rPr lang="fo-FO" sz="1200" noProof="0" dirty="0" smtClean="0">
                <a:latin typeface="Arial" charset="0"/>
                <a:cs typeface="Arial" charset="0"/>
              </a:rPr>
              <a:t> </a:t>
            </a:r>
            <a:endParaRPr lang="fo-FO" sz="1200" noProof="0" dirty="0" smtClean="0">
              <a:latin typeface="Arial" charset="0"/>
            </a:endParaRPr>
          </a:p>
          <a:p>
            <a:pPr>
              <a:lnSpc>
                <a:spcPct val="90000"/>
              </a:lnSpc>
            </a:pPr>
            <a:r>
              <a:rPr lang="fo-FO" sz="1200" b="1" noProof="0" dirty="0" smtClean="0">
                <a:latin typeface="Arial" charset="0"/>
              </a:rPr>
              <a:t>Skiftið ímillum fullkornsrís og fullkornspasta </a:t>
            </a:r>
            <a:r>
              <a:rPr lang="fo-FO" sz="1200" noProof="0" dirty="0" smtClean="0">
                <a:latin typeface="Arial" charset="0"/>
              </a:rPr>
              <a:t/>
            </a:r>
            <a:br>
              <a:rPr lang="fo-FO" sz="1200" noProof="0" dirty="0" smtClean="0">
                <a:latin typeface="Arial" charset="0"/>
              </a:rPr>
            </a:br>
            <a:r>
              <a:rPr lang="fo-FO" sz="1200" noProof="0" dirty="0" smtClean="0">
                <a:latin typeface="Arial" charset="0"/>
              </a:rPr>
              <a:t>Rís og pasta eru góð í staðin, um</a:t>
            </a:r>
            <a:r>
              <a:rPr lang="fo-FO" sz="1200" baseline="0" noProof="0" dirty="0" smtClean="0">
                <a:latin typeface="Arial" charset="0"/>
              </a:rPr>
              <a:t> tú vil hava okkurt annað enn epli nakrar ferðir um vikuna – serliga um tú velur fullkornsrís og fullkornspasta.</a:t>
            </a:r>
            <a:r>
              <a:rPr lang="fo-FO" sz="1200" noProof="0" dirty="0" smtClean="0">
                <a:latin typeface="Arial" charset="0"/>
              </a:rPr>
              <a:t> Í rísi og </a:t>
            </a:r>
            <a:r>
              <a:rPr lang="fo-FO" sz="1200" noProof="0" dirty="0" err="1" smtClean="0">
                <a:latin typeface="Arial" charset="0"/>
              </a:rPr>
              <a:t>pastu</a:t>
            </a:r>
            <a:r>
              <a:rPr lang="fo-FO" sz="1200" noProof="0" dirty="0" smtClean="0">
                <a:latin typeface="Arial" charset="0"/>
              </a:rPr>
              <a:t> eru eitt</a:t>
            </a:r>
            <a:r>
              <a:rPr lang="fo-FO" sz="1200" baseline="0" noProof="0" dirty="0" smtClean="0">
                <a:latin typeface="Arial" charset="0"/>
              </a:rPr>
              <a:t> sindur meira av orku og færri vitaminir og </a:t>
            </a:r>
            <a:r>
              <a:rPr lang="fo-FO" sz="1200" baseline="0" noProof="0" dirty="0" err="1" smtClean="0">
                <a:latin typeface="Arial" charset="0"/>
              </a:rPr>
              <a:t>mineralir</a:t>
            </a:r>
            <a:r>
              <a:rPr lang="fo-FO" sz="1200" baseline="0" noProof="0" dirty="0" smtClean="0">
                <a:latin typeface="Arial" charset="0"/>
              </a:rPr>
              <a:t> enn í epli. Etið tí meira grønmeti og havið møguliga frukt omaná, tá tit velja rís og pasta.</a:t>
            </a:r>
            <a:r>
              <a:rPr lang="fo-FO" sz="1200" noProof="0" dirty="0" smtClean="0">
                <a:latin typeface="Arial" charset="0"/>
              </a:rPr>
              <a:t> Eisini</a:t>
            </a:r>
            <a:r>
              <a:rPr lang="fo-FO" sz="1200" baseline="0" noProof="0" dirty="0" smtClean="0">
                <a:latin typeface="Arial" charset="0"/>
              </a:rPr>
              <a:t> hóast tit velja fulkornsrís ella fullkornspasta.</a:t>
            </a:r>
            <a:r>
              <a:rPr lang="fo-FO" sz="1200" i="1" noProof="0" dirty="0" smtClean="0">
                <a:latin typeface="Arial" charset="0"/>
              </a:rPr>
              <a:t>  </a:t>
            </a:r>
            <a:endParaRPr lang="fo-FO" sz="1200" noProof="0" dirty="0" smtClean="0">
              <a:latin typeface="Arial" charset="0"/>
            </a:endParaRPr>
          </a:p>
          <a:p>
            <a:pPr>
              <a:lnSpc>
                <a:spcPct val="90000"/>
              </a:lnSpc>
            </a:pPr>
            <a:r>
              <a:rPr lang="fo-FO" sz="1200" noProof="0" dirty="0" smtClean="0">
                <a:latin typeface="Arial" charset="0"/>
              </a:rPr>
              <a:t>Í </a:t>
            </a:r>
            <a:r>
              <a:rPr lang="fo-FO" sz="1200" noProof="0" dirty="0" err="1" smtClean="0">
                <a:latin typeface="Arial" charset="0"/>
              </a:rPr>
              <a:t>fullkornspastu</a:t>
            </a:r>
            <a:r>
              <a:rPr lang="fo-FO" sz="1200" noProof="0" dirty="0" smtClean="0">
                <a:latin typeface="Arial" charset="0"/>
              </a:rPr>
              <a:t> er</a:t>
            </a:r>
            <a:r>
              <a:rPr lang="fo-FO" sz="1200" baseline="0" noProof="0" dirty="0" smtClean="0">
                <a:latin typeface="Arial" charset="0"/>
              </a:rPr>
              <a:t> antin ein blandingur av fullkornsmjøli og hvítum mjøli, ella reint fullkonsmjøl. </a:t>
            </a:r>
            <a:r>
              <a:rPr lang="fo-FO" sz="1200" baseline="0" noProof="0" dirty="0" err="1" smtClean="0">
                <a:latin typeface="Arial" charset="0"/>
              </a:rPr>
              <a:t>Fullkornsrís</a:t>
            </a:r>
            <a:r>
              <a:rPr lang="fo-FO" sz="1200" baseline="0" noProof="0" dirty="0" smtClean="0">
                <a:latin typeface="Arial" charset="0"/>
              </a:rPr>
              <a:t> eru til dømis </a:t>
            </a:r>
            <a:r>
              <a:rPr lang="fo-FO" sz="1200" baseline="0" noProof="0" dirty="0" err="1" smtClean="0">
                <a:latin typeface="Arial" charset="0"/>
              </a:rPr>
              <a:t>natúrrís</a:t>
            </a:r>
            <a:r>
              <a:rPr lang="fo-FO" sz="1200" baseline="0" noProof="0" dirty="0" smtClean="0">
                <a:latin typeface="Arial" charset="0"/>
              </a:rPr>
              <a:t>, brún rís ella reyð rís.</a:t>
            </a:r>
            <a:endParaRPr lang="fo-FO" sz="1200" noProof="0" dirty="0" smtClean="0">
              <a:latin typeface="Arial" charset="0"/>
            </a:endParaRPr>
          </a:p>
          <a:p>
            <a:pPr>
              <a:lnSpc>
                <a:spcPct val="90000"/>
              </a:lnSpc>
            </a:pPr>
            <a:endParaRPr lang="fo-FO" sz="1200" b="1" noProof="0" dirty="0" smtClean="0">
              <a:latin typeface="Arial" charset="0"/>
              <a:cs typeface="Times New Roman" pitchFamily="18" charset="0"/>
            </a:endParaRPr>
          </a:p>
          <a:p>
            <a:pPr>
              <a:lnSpc>
                <a:spcPct val="90000"/>
              </a:lnSpc>
            </a:pPr>
            <a:r>
              <a:rPr lang="fo-FO" sz="1200" b="1" noProof="0" dirty="0" smtClean="0">
                <a:latin typeface="Arial" charset="0"/>
                <a:cs typeface="Times New Roman" pitchFamily="18" charset="0"/>
              </a:rPr>
              <a:t>Etið</a:t>
            </a:r>
            <a:r>
              <a:rPr lang="fo-FO" sz="1200" b="1" baseline="0" noProof="0" dirty="0" smtClean="0">
                <a:latin typeface="Arial" charset="0"/>
                <a:cs typeface="Times New Roman" pitchFamily="18" charset="0"/>
              </a:rPr>
              <a:t> fullkornsbreyð og grýn fleiri ferðir um dagin.</a:t>
            </a:r>
          </a:p>
          <a:p>
            <a:pPr>
              <a:lnSpc>
                <a:spcPct val="90000"/>
              </a:lnSpc>
            </a:pPr>
            <a:r>
              <a:rPr lang="fo-FO" sz="1200" noProof="0" dirty="0" smtClean="0">
                <a:latin typeface="Arial" charset="0"/>
              </a:rPr>
              <a:t>Breyð og </a:t>
            </a:r>
            <a:r>
              <a:rPr lang="fo-FO" sz="1200" noProof="0" dirty="0" err="1" smtClean="0">
                <a:latin typeface="Arial" charset="0"/>
              </a:rPr>
              <a:t>kornúrdráttur</a:t>
            </a:r>
            <a:r>
              <a:rPr lang="fo-FO" sz="1200" baseline="0" noProof="0" dirty="0" smtClean="0">
                <a:latin typeface="Arial" charset="0"/>
              </a:rPr>
              <a:t> eru týdningarmikil í dagsins máltíðum, tí tey eru soltin og veita okkum nógv ymisk føðsluevni</a:t>
            </a:r>
            <a:r>
              <a:rPr lang="fo-FO" sz="1200" noProof="0" dirty="0" smtClean="0">
                <a:latin typeface="Arial" charset="0"/>
              </a:rPr>
              <a:t> – serliga um tit velja fullkorn. Veljið tí fullkornsvørur</a:t>
            </a:r>
            <a:r>
              <a:rPr lang="fo-FO" sz="1200" baseline="0" noProof="0" dirty="0" smtClean="0">
                <a:latin typeface="Arial" charset="0"/>
              </a:rPr>
              <a:t> til morgunmatar, døgurða og til millummálar. Havragrýn og rugbreyð og eisini summi sløg av til dømis </a:t>
            </a:r>
            <a:r>
              <a:rPr lang="fo-FO" sz="1200" baseline="0" noProof="0" dirty="0" err="1" smtClean="0">
                <a:latin typeface="Arial" charset="0"/>
              </a:rPr>
              <a:t>músli</a:t>
            </a:r>
            <a:r>
              <a:rPr lang="fo-FO" sz="1200" baseline="0" noProof="0" dirty="0" smtClean="0">
                <a:latin typeface="Arial" charset="0"/>
              </a:rPr>
              <a:t> ella </a:t>
            </a:r>
            <a:r>
              <a:rPr lang="fo-FO" sz="1200" baseline="0" noProof="0" dirty="0" err="1" smtClean="0">
                <a:latin typeface="Arial" charset="0"/>
              </a:rPr>
              <a:t>brotabreyði</a:t>
            </a:r>
            <a:r>
              <a:rPr lang="fo-FO" sz="1200" baseline="0" noProof="0" dirty="0" smtClean="0">
                <a:latin typeface="Arial" charset="0"/>
              </a:rPr>
              <a:t> og onnur sløg av breyði kunnu verða góðar keldur til fullkorn.</a:t>
            </a:r>
            <a:r>
              <a:rPr lang="fo-FO" sz="1200" noProof="0" dirty="0" smtClean="0">
                <a:latin typeface="Arial" charset="0"/>
              </a:rPr>
              <a:t> </a:t>
            </a:r>
            <a:endParaRPr lang="fo-FO" sz="1200" noProof="0" dirty="0">
              <a:latin typeface="Arial" charset="0"/>
            </a:endParaRPr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5F0BFA-A276-48A6-ACF3-99CC98FA6403}" type="slidenum">
              <a:rPr lang="da-DK" smtClean="0"/>
              <a:pPr/>
              <a:t>1</a:t>
            </a:fld>
            <a:endParaRPr lang="da-DK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fo-FO" sz="1200" b="1" noProof="0" dirty="0" smtClean="0">
                <a:latin typeface="Arial" charset="0"/>
              </a:rPr>
              <a:t>Hygg</a:t>
            </a:r>
            <a:r>
              <a:rPr lang="fo-FO" sz="1200" b="1" baseline="0" noProof="0" dirty="0" smtClean="0">
                <a:latin typeface="Arial" charset="0"/>
              </a:rPr>
              <a:t> at </a:t>
            </a:r>
            <a:r>
              <a:rPr lang="fo-FO" sz="1200" b="1" baseline="0" noProof="0" dirty="0" err="1" smtClean="0">
                <a:latin typeface="Arial" charset="0"/>
              </a:rPr>
              <a:t>vørulýsingini</a:t>
            </a:r>
            <a:endParaRPr lang="fo-FO" sz="1200" b="1" noProof="0" dirty="0" smtClean="0">
              <a:latin typeface="Arial" charset="0"/>
            </a:endParaRPr>
          </a:p>
          <a:p>
            <a:endParaRPr lang="fo-FO" sz="1200" noProof="0" dirty="0" smtClean="0">
              <a:latin typeface="Arial" charset="0"/>
            </a:endParaRPr>
          </a:p>
          <a:p>
            <a:r>
              <a:rPr lang="fo-FO" sz="1200" noProof="0" dirty="0" smtClean="0">
                <a:latin typeface="Arial" charset="0"/>
              </a:rPr>
              <a:t>Tað</a:t>
            </a:r>
            <a:r>
              <a:rPr lang="fo-FO" sz="1200" baseline="0" noProof="0" dirty="0" smtClean="0">
                <a:latin typeface="Arial" charset="0"/>
              </a:rPr>
              <a:t> </a:t>
            </a:r>
            <a:r>
              <a:rPr lang="fo-FO" sz="1200" noProof="0" dirty="0" smtClean="0">
                <a:latin typeface="Arial" charset="0"/>
              </a:rPr>
              <a:t>kann vera eitt gott hugskot at hyggja at </a:t>
            </a:r>
            <a:r>
              <a:rPr lang="fo-FO" sz="1200" noProof="0" dirty="0" err="1" smtClean="0">
                <a:latin typeface="Arial" charset="0"/>
              </a:rPr>
              <a:t>vørulýsingunum</a:t>
            </a:r>
            <a:r>
              <a:rPr lang="fo-FO" sz="1200" baseline="0" noProof="0" dirty="0" smtClean="0">
                <a:latin typeface="Arial" charset="0"/>
              </a:rPr>
              <a:t> á breyði og </a:t>
            </a:r>
            <a:r>
              <a:rPr lang="fo-FO" sz="1200" baseline="0" noProof="0" dirty="0" err="1" smtClean="0">
                <a:latin typeface="Arial" charset="0"/>
              </a:rPr>
              <a:t>morgunmatarvørum</a:t>
            </a:r>
            <a:r>
              <a:rPr lang="fo-FO" sz="1200" baseline="0" noProof="0" dirty="0" smtClean="0">
                <a:latin typeface="Arial" charset="0"/>
              </a:rPr>
              <a:t>.</a:t>
            </a:r>
            <a:r>
              <a:rPr lang="fo-FO" sz="1200" noProof="0" dirty="0" smtClean="0">
                <a:latin typeface="Arial" charset="0"/>
              </a:rPr>
              <a:t> </a:t>
            </a:r>
          </a:p>
          <a:p>
            <a:endParaRPr lang="fo-FO" sz="1200" noProof="0" dirty="0" smtClean="0">
              <a:latin typeface="Arial" charset="0"/>
            </a:endParaRPr>
          </a:p>
          <a:p>
            <a:r>
              <a:rPr lang="fo-FO" sz="1200" noProof="0" dirty="0" smtClean="0">
                <a:latin typeface="Arial" charset="0"/>
              </a:rPr>
              <a:t>Lesið</a:t>
            </a:r>
            <a:r>
              <a:rPr lang="fo-FO" sz="1200" baseline="0" noProof="0" dirty="0" smtClean="0">
                <a:latin typeface="Arial" charset="0"/>
              </a:rPr>
              <a:t> meiri um vørulýsingar á:</a:t>
            </a:r>
          </a:p>
          <a:p>
            <a:endParaRPr lang="fo-FO" sz="1200" baseline="0" noProof="0" dirty="0" smtClean="0">
              <a:latin typeface="Arial" charset="0"/>
            </a:endParaRPr>
          </a:p>
          <a:p>
            <a:r>
              <a:rPr lang="fo-FO" sz="1200" noProof="0" dirty="0" smtClean="0"/>
              <a:t>http://www.madklassen.dk/om_dig_og_din_mad/Laes_paa_maerkerne/naeringsdeklaration/forside.htm </a:t>
            </a:r>
          </a:p>
          <a:p>
            <a:endParaRPr lang="fo-FO" sz="1200" noProof="0" dirty="0" smtClean="0"/>
          </a:p>
          <a:p>
            <a:r>
              <a:rPr lang="fo-FO" sz="1200" noProof="0" dirty="0" smtClean="0"/>
              <a:t>http://www.noeglehullet.dk/Forbruger/Naeringsdeklaration/forside.htm</a:t>
            </a:r>
          </a:p>
          <a:p>
            <a:endParaRPr lang="fo-FO" sz="1200" noProof="0" dirty="0" smtClean="0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5F0BFA-A276-48A6-ACF3-99CC98FA6403}" type="slidenum">
              <a:rPr lang="da-DK" smtClean="0"/>
              <a:pPr/>
              <a:t>2</a:t>
            </a:fld>
            <a:endParaRPr lang="da-DK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/>
          </a:bodyPr>
          <a:lstStyle/>
          <a:p>
            <a:r>
              <a:rPr lang="fo-FO" sz="1200" b="1" kern="1200" noProof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Fullkornsmerkið</a:t>
            </a:r>
            <a:r>
              <a:rPr lang="fo-FO" sz="1200" b="1" kern="1200" noProof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				</a:t>
            </a:r>
            <a:r>
              <a:rPr lang="fo-FO" sz="1200" kern="1200" noProof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</a:p>
          <a:p>
            <a:r>
              <a:rPr lang="fo-FO" sz="1200" b="1" kern="1200" noProof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  <a:endParaRPr lang="fo-FO" sz="1200" kern="1200" noProof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fo-FO" sz="1200" b="1" kern="1200" noProof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Krøv til </a:t>
            </a:r>
            <a:r>
              <a:rPr lang="fo-FO" sz="1200" b="1" kern="1200" noProof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fullkornsmerkið</a:t>
            </a:r>
            <a:endParaRPr lang="fo-FO" sz="1200" kern="1200" noProof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fo-FO" sz="1200" b="1" kern="1200" noProof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  <a:endParaRPr lang="fo-FO" sz="1200" kern="1200" noProof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fo-FO" sz="1200" kern="1200" noProof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Tá ið </a:t>
            </a:r>
            <a:r>
              <a:rPr lang="fo-FO" sz="1200" kern="1200" noProof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fullkornsmerkið</a:t>
            </a:r>
            <a:r>
              <a:rPr lang="fo-FO" sz="1200" kern="1200" noProof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stendur á matvøruni, er tað lættari at velja vørur við </a:t>
            </a:r>
            <a:r>
              <a:rPr lang="fo-FO" sz="1200" kern="1200" noProof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fullkorni</a:t>
            </a:r>
            <a:r>
              <a:rPr lang="fo-FO" sz="1200" kern="1200" noProof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í. </a:t>
            </a:r>
            <a:r>
              <a:rPr lang="fo-FO" sz="1200" kern="1200" noProof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Fullkornsmerkið</a:t>
            </a:r>
            <a:r>
              <a:rPr lang="fo-FO" sz="1200" kern="1200" noProof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gevur eina ábending um, at vøran er </a:t>
            </a:r>
            <a:r>
              <a:rPr lang="fo-FO" sz="1200" kern="1200" noProof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heilsugóð</a:t>
            </a:r>
            <a:r>
              <a:rPr lang="fo-FO" sz="1200" kern="1200" noProof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við nógvum fullkorni í. Merkið er sett á nógvar vørur, so sum rugbreyð, </a:t>
            </a:r>
            <a:r>
              <a:rPr lang="fo-FO" sz="1200" kern="1200" noProof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brotabreyð</a:t>
            </a:r>
            <a:r>
              <a:rPr lang="fo-FO" sz="1200" kern="1200" noProof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pasta, mjøl, grýn og </a:t>
            </a:r>
            <a:r>
              <a:rPr lang="fo-FO" sz="1200" kern="1200" noProof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morgunmatarvørur</a:t>
            </a:r>
            <a:r>
              <a:rPr lang="fo-FO" sz="1200" kern="1200" noProof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</a:t>
            </a:r>
          </a:p>
          <a:p>
            <a:r>
              <a:rPr lang="fo-FO" sz="1200" kern="1200" noProof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fo-FO" sz="1200" kern="1200" noProof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Hví skulu vit hava fullkorn? </a:t>
            </a:r>
          </a:p>
          <a:p>
            <a:r>
              <a:rPr lang="fo-FO" sz="1200" kern="1200" noProof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fo-FO" sz="1200" kern="1200" noProof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Tvær</a:t>
            </a:r>
            <a:r>
              <a:rPr lang="fo-FO" sz="1200" kern="1200" baseline="0" noProof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týdningarmiklar orsøkir:</a:t>
            </a:r>
            <a:endParaRPr lang="fo-FO" sz="1200" kern="1200" noProof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fo-FO" sz="1200" kern="1200" noProof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fo-FO" sz="1200" b="1" kern="1200" noProof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1. tú etur minni </a:t>
            </a:r>
          </a:p>
          <a:p>
            <a:r>
              <a:rPr lang="fo-FO" sz="1200" kern="1200" noProof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Nýggjar kanningar vísa, at fullkorn mettar ógvuliga væl. Tí etur tú minni og hevur lættari við ikki at taka uppá. Fullkorn er gott fyri sodningina og gevur maganum og </a:t>
            </a:r>
            <a:r>
              <a:rPr lang="fo-FO" sz="1200" kern="1200" noProof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tarmunum</a:t>
            </a:r>
            <a:r>
              <a:rPr lang="fo-FO" sz="1200" kern="1200" noProof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nakað at arbeiða við, so magi og sodningarlagið virkar betur. </a:t>
            </a:r>
          </a:p>
          <a:p>
            <a:r>
              <a:rPr lang="fo-FO" sz="1200" kern="1200" noProof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fo-FO" sz="1200" b="1" kern="1200" noProof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2. tú kanst fyribyrgja sjúkum</a:t>
            </a:r>
          </a:p>
          <a:p>
            <a:r>
              <a:rPr lang="fo-FO" sz="1200" kern="1200" noProof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Um tú etur fullkorn í staðin fyri matvørur, har tað grova í korninum er tikið burtur úr so sum vanligt hveitimjøl, kanst tú fyribyrgja nøkrum varandi sjúkum. </a:t>
            </a:r>
          </a:p>
          <a:p>
            <a:r>
              <a:rPr lang="fo-FO" sz="1200" kern="1200" noProof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fo-FO" sz="1200" b="1" kern="1200" noProof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Fakta</a:t>
            </a:r>
          </a:p>
          <a:p>
            <a:r>
              <a:rPr lang="fo-FO" sz="1200" kern="1200" noProof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Tað eru tær heilu kjarnurnar, ið eru tað heilsugóða í </a:t>
            </a:r>
            <a:r>
              <a:rPr lang="fo-FO" sz="1200" kern="1200" noProof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fullkorninum</a:t>
            </a:r>
            <a:r>
              <a:rPr lang="fo-FO" sz="1200" kern="1200" noProof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Fullkorn er, at alt tað, ið er í og rundanum kjarnuna, er við í vøruni. Men tað er ikki neyðugt, at tað eru heilar/sjónligar kjarnur í vøruni. Tað kann verða malið fínt og so t.d. bakað breyð av tí. Bara bæði kjarnan av korninum og tað harða rundan um kjarnuna er malið, blanda saman og er í vøruni. Onki skal sáldast frá. </a:t>
            </a:r>
          </a:p>
          <a:p>
            <a:endParaRPr lang="fo-FO" sz="1200" noProof="0" dirty="0" smtClean="0">
              <a:latin typeface="Arial" charset="0"/>
            </a:endParaRPr>
          </a:p>
          <a:p>
            <a:r>
              <a:rPr lang="fo-FO" sz="1200" noProof="0" dirty="0" err="1" smtClean="0">
                <a:latin typeface="Arial" charset="0"/>
              </a:rPr>
              <a:t>Fullkornsmerkið</a:t>
            </a:r>
            <a:r>
              <a:rPr lang="fo-FO" sz="1200" baseline="0" noProof="0" dirty="0" smtClean="0">
                <a:latin typeface="Arial" charset="0"/>
              </a:rPr>
              <a:t> og Lyklarholsmerkið kunnu væl brúkast saman. Krøvini til hvussu nógv fullkorn er í, eru tó ikki eins í báðum merkjunum. Til dømis er kravið til innihaldið av fullkorni í vørum við </a:t>
            </a:r>
            <a:r>
              <a:rPr lang="fo-FO" sz="1200" baseline="0" noProof="0" dirty="0" err="1" smtClean="0">
                <a:latin typeface="Arial" charset="0"/>
              </a:rPr>
              <a:t>Fullkornsmerkinum</a:t>
            </a:r>
            <a:r>
              <a:rPr lang="fo-FO" sz="1200" baseline="0" noProof="0" dirty="0" smtClean="0">
                <a:latin typeface="Arial" charset="0"/>
              </a:rPr>
              <a:t> 50% av fullkorni, meðan tað á vørum við </a:t>
            </a:r>
            <a:r>
              <a:rPr lang="fo-FO" sz="1200" baseline="0" noProof="0" dirty="0" err="1" smtClean="0">
                <a:latin typeface="Arial" charset="0"/>
              </a:rPr>
              <a:t>Lyklarholsmerkinum</a:t>
            </a:r>
            <a:r>
              <a:rPr lang="fo-FO" sz="1200" baseline="0" noProof="0" dirty="0" smtClean="0">
                <a:latin typeface="Arial" charset="0"/>
              </a:rPr>
              <a:t> er 25%.</a:t>
            </a:r>
            <a:endParaRPr lang="fo-FO" sz="1200" noProof="0" dirty="0" smtClean="0">
              <a:latin typeface="Arial" charset="0"/>
            </a:endParaRPr>
          </a:p>
          <a:p>
            <a:endParaRPr lang="fo-FO" noProof="0" dirty="0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5F0BFA-A276-48A6-ACF3-99CC98FA6403}" type="slidenum">
              <a:rPr lang="da-DK" smtClean="0"/>
              <a:pPr/>
              <a:t>3</a:t>
            </a:fld>
            <a:endParaRPr lang="da-DK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fo-FO" sz="1200" b="1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Lyklaholamerkið</a:t>
            </a:r>
            <a:endParaRPr lang="da-DK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fo-FO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  <a:endParaRPr lang="da-DK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fo-FO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Lyklaholsmerkið</a:t>
            </a:r>
            <a:r>
              <a:rPr lang="fo-FO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er eitt felags merkið fyri Noreg, Svøríki og Danmark. Merkið verður sett á innpakkaðar vørur. </a:t>
            </a:r>
            <a:r>
              <a:rPr lang="fo-FO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Lyklaholsmerkið</a:t>
            </a:r>
            <a:r>
              <a:rPr lang="fo-FO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skal gera tað lættari hjá okkum at finna heilsugóðar matvørur í handlunum. </a:t>
            </a:r>
            <a:endParaRPr lang="da-DK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fo-FO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Vøra við </a:t>
            </a:r>
            <a:r>
              <a:rPr lang="fo-FO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Lyklaholsmerkinum</a:t>
            </a:r>
            <a:r>
              <a:rPr lang="fo-FO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er heilsubetri enn aðrar vørur </a:t>
            </a:r>
            <a:r>
              <a:rPr lang="fo-FO" sz="1200" u="sng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av sama slagi</a:t>
            </a:r>
            <a:r>
              <a:rPr lang="fo-FO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  <a:endParaRPr lang="da-DK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fo-FO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  <a:endParaRPr lang="da-DK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fo-FO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  <a:endParaRPr lang="da-DK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fo-FO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Minni feitt, salt og sukur. </a:t>
            </a:r>
            <a:endParaRPr lang="da-DK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fo-FO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  <a:endParaRPr lang="da-DK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fo-FO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Lyklaholsmerkið</a:t>
            </a:r>
            <a:r>
              <a:rPr lang="fo-FO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kann bert setast á vørur, ið ikki innihalda nógv feitt, salt og sukur. </a:t>
            </a:r>
            <a:endParaRPr lang="da-DK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fo-FO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  <a:endParaRPr lang="da-DK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fo-FO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Til tess at fáa loyvi til at brúka </a:t>
            </a:r>
            <a:r>
              <a:rPr lang="fo-FO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Lyklaholsmerkið</a:t>
            </a:r>
            <a:r>
              <a:rPr lang="fo-FO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er eisini sett krav um, hvussu nógvar </a:t>
            </a:r>
            <a:r>
              <a:rPr lang="fo-FO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kosttrevjar</a:t>
            </a:r>
            <a:r>
              <a:rPr lang="fo-FO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fo-FO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og hvussu nógv fullkorn skal vera í matvøruni. </a:t>
            </a:r>
            <a:endParaRPr lang="da-DK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fo-FO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  <a:endParaRPr lang="da-DK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fo-FO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Matvørur við kunstigum sukri, kunnu ikki fáa </a:t>
            </a:r>
            <a:r>
              <a:rPr lang="fo-FO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Lyklaholsmerkið</a:t>
            </a:r>
            <a:endParaRPr lang="da-DK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fo-FO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  <a:endParaRPr lang="da-DK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fo-FO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Vørur sum fiskur, frukt, ber, grønmeti og epli, ið ikki eru innpakkaðar, kunnu eisini fáa </a:t>
            </a:r>
            <a:r>
              <a:rPr lang="fo-FO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Lyklaholsmerkið</a:t>
            </a:r>
            <a:r>
              <a:rPr lang="fo-FO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  <a:endParaRPr lang="da-DK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fo-FO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  <a:endParaRPr lang="da-DK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fo-FO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Virkini velja sjálvi, um tey vilja brúka </a:t>
            </a:r>
            <a:r>
              <a:rPr lang="fo-FO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Lyklaholsmerkið</a:t>
            </a:r>
            <a:r>
              <a:rPr lang="fo-FO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Av tí finnast eisini nógvar matvørur, ið eru heilsugóðar, men ikki hava </a:t>
            </a:r>
            <a:r>
              <a:rPr lang="fo-FO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Lyklaholamerkið</a:t>
            </a:r>
            <a:r>
              <a:rPr lang="fo-FO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á pakkanum.</a:t>
            </a:r>
            <a:endParaRPr lang="da-DK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da-DK" dirty="0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5F0BFA-A276-48A6-ACF3-99CC98FA6403}" type="slidenum">
              <a:rPr lang="da-DK" smtClean="0"/>
              <a:pPr/>
              <a:t>4</a:t>
            </a:fld>
            <a:endParaRPr lang="da-DK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/>
          </a:bodyPr>
          <a:lstStyle/>
          <a:p>
            <a:endParaRPr lang="da-DK" dirty="0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5F0BFA-A276-48A6-ACF3-99CC98FA6403}" type="slidenum">
              <a:rPr lang="da-DK" smtClean="0"/>
              <a:pPr/>
              <a:t>5</a:t>
            </a:fld>
            <a:endParaRPr lang="da-DK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el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da-DK" smtClean="0"/>
              <a:t>Klik for at redigere titeltypografi i masteren</a:t>
            </a:r>
            <a:endParaRPr kumimoji="0" lang="en-US"/>
          </a:p>
        </p:txBody>
      </p:sp>
      <p:sp>
        <p:nvSpPr>
          <p:cNvPr id="17" name="Undertitel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da-DK" smtClean="0"/>
              <a:t>Klik for at redigere undertiteltypografien i masteren</a:t>
            </a:r>
            <a:endParaRPr kumimoji="0" lang="en-US"/>
          </a:p>
        </p:txBody>
      </p:sp>
      <p:sp>
        <p:nvSpPr>
          <p:cNvPr id="30" name="Pladsholder til dato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8E0B2-5AA7-436F-8FB5-2F6D44F7D1A8}" type="datetimeFigureOut">
              <a:rPr lang="da-DK" smtClean="0"/>
              <a:pPr/>
              <a:t>16-08-2011</a:t>
            </a:fld>
            <a:endParaRPr lang="da-DK"/>
          </a:p>
        </p:txBody>
      </p:sp>
      <p:sp>
        <p:nvSpPr>
          <p:cNvPr id="19" name="Pladsholder til sidefod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27" name="Pladsholder til diasnumm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FA144-85F2-4E8F-A0C9-3A9FD4A5626D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da-DK" smtClean="0"/>
              <a:t>Klik for at redigere titeltypografi i masteren</a:t>
            </a:r>
            <a:endParaRPr kumimoji="0" lang="en-US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da-DK" smtClean="0"/>
              <a:t>Klik for at redigere typografi i masteren</a:t>
            </a:r>
          </a:p>
          <a:p>
            <a:pPr lvl="1" eaLnBrk="1" latinLnBrk="0" hangingPunct="1"/>
            <a:r>
              <a:rPr lang="da-DK" smtClean="0"/>
              <a:t>Andet niveau</a:t>
            </a:r>
          </a:p>
          <a:p>
            <a:pPr lvl="2" eaLnBrk="1" latinLnBrk="0" hangingPunct="1"/>
            <a:r>
              <a:rPr lang="da-DK" smtClean="0"/>
              <a:t>Tredje niveau</a:t>
            </a:r>
          </a:p>
          <a:p>
            <a:pPr lvl="3" eaLnBrk="1" latinLnBrk="0" hangingPunct="1"/>
            <a:r>
              <a:rPr lang="da-DK" smtClean="0"/>
              <a:t>Fjerde niveau</a:t>
            </a:r>
          </a:p>
          <a:p>
            <a:pPr lvl="4" eaLnBrk="1" latinLnBrk="0" hangingPunct="1"/>
            <a:r>
              <a:rPr lang="da-DK" smtClean="0"/>
              <a:t>Femte niveau</a:t>
            </a:r>
            <a:endParaRPr kumimoji="0" lang="en-US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8E0B2-5AA7-436F-8FB5-2F6D44F7D1A8}" type="datetimeFigureOut">
              <a:rPr lang="da-DK" smtClean="0"/>
              <a:pPr/>
              <a:t>16-08-2011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FA144-85F2-4E8F-A0C9-3A9FD4A5626D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da-DK" smtClean="0"/>
              <a:t>Klik for at redigere titeltypografi i masteren</a:t>
            </a:r>
            <a:endParaRPr kumimoji="0" lang="en-US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da-DK" smtClean="0"/>
              <a:t>Klik for at redigere typografi i masteren</a:t>
            </a:r>
          </a:p>
          <a:p>
            <a:pPr lvl="1" eaLnBrk="1" latinLnBrk="0" hangingPunct="1"/>
            <a:r>
              <a:rPr lang="da-DK" smtClean="0"/>
              <a:t>Andet niveau</a:t>
            </a:r>
          </a:p>
          <a:p>
            <a:pPr lvl="2" eaLnBrk="1" latinLnBrk="0" hangingPunct="1"/>
            <a:r>
              <a:rPr lang="da-DK" smtClean="0"/>
              <a:t>Tredje niveau</a:t>
            </a:r>
          </a:p>
          <a:p>
            <a:pPr lvl="3" eaLnBrk="1" latinLnBrk="0" hangingPunct="1"/>
            <a:r>
              <a:rPr lang="da-DK" smtClean="0"/>
              <a:t>Fjerde niveau</a:t>
            </a:r>
          </a:p>
          <a:p>
            <a:pPr lvl="4" eaLnBrk="1" latinLnBrk="0" hangingPunct="1"/>
            <a:r>
              <a:rPr lang="da-DK" smtClean="0"/>
              <a:t>Femte niveau</a:t>
            </a:r>
            <a:endParaRPr kumimoji="0" lang="en-US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8E0B2-5AA7-436F-8FB5-2F6D44F7D1A8}" type="datetimeFigureOut">
              <a:rPr lang="da-DK" smtClean="0"/>
              <a:pPr/>
              <a:t>16-08-2011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FA144-85F2-4E8F-A0C9-3A9FD4A5626D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da-DK" smtClean="0"/>
              <a:t>Klik for at redigere titeltypografi i masteren</a:t>
            </a:r>
            <a:endParaRPr kumimoji="0" lang="en-US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da-DK" smtClean="0"/>
              <a:t>Klik for at redigere typografi i masteren</a:t>
            </a:r>
          </a:p>
          <a:p>
            <a:pPr lvl="1" eaLnBrk="1" latinLnBrk="0" hangingPunct="1"/>
            <a:r>
              <a:rPr lang="da-DK" smtClean="0"/>
              <a:t>Andet niveau</a:t>
            </a:r>
          </a:p>
          <a:p>
            <a:pPr lvl="2" eaLnBrk="1" latinLnBrk="0" hangingPunct="1"/>
            <a:r>
              <a:rPr lang="da-DK" smtClean="0"/>
              <a:t>Tredje niveau</a:t>
            </a:r>
          </a:p>
          <a:p>
            <a:pPr lvl="3" eaLnBrk="1" latinLnBrk="0" hangingPunct="1"/>
            <a:r>
              <a:rPr lang="da-DK" smtClean="0"/>
              <a:t>Fjerde niveau</a:t>
            </a:r>
          </a:p>
          <a:p>
            <a:pPr lvl="4" eaLnBrk="1" latinLnBrk="0" hangingPunct="1"/>
            <a:r>
              <a:rPr lang="da-DK" smtClean="0"/>
              <a:t>Femte niveau</a:t>
            </a:r>
            <a:endParaRPr kumimoji="0" lang="en-US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8E0B2-5AA7-436F-8FB5-2F6D44F7D1A8}" type="datetimeFigureOut">
              <a:rPr lang="da-DK" smtClean="0"/>
              <a:pPr/>
              <a:t>16-08-2011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FA144-85F2-4E8F-A0C9-3A9FD4A5626D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da-DK" smtClean="0"/>
              <a:t>Klik for at redigere titeltypografi i masteren</a:t>
            </a:r>
            <a:endParaRPr kumimoji="0" lang="en-US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da-DK" smtClean="0"/>
              <a:t>Klik for at redigere typografi i masteren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8E0B2-5AA7-436F-8FB5-2F6D44F7D1A8}" type="datetimeFigureOut">
              <a:rPr lang="da-DK" smtClean="0"/>
              <a:pPr/>
              <a:t>16-08-2011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FA144-85F2-4E8F-A0C9-3A9FD4A5626D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da-DK" smtClean="0"/>
              <a:t>Klik for at redigere titeltypografi i masteren</a:t>
            </a:r>
            <a:endParaRPr kumimoji="0" lang="en-US"/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da-DK" smtClean="0"/>
              <a:t>Klik for at redigere typografi i masteren</a:t>
            </a:r>
          </a:p>
          <a:p>
            <a:pPr lvl="1" eaLnBrk="1" latinLnBrk="0" hangingPunct="1"/>
            <a:r>
              <a:rPr lang="da-DK" smtClean="0"/>
              <a:t>Andet niveau</a:t>
            </a:r>
          </a:p>
          <a:p>
            <a:pPr lvl="2" eaLnBrk="1" latinLnBrk="0" hangingPunct="1"/>
            <a:r>
              <a:rPr lang="da-DK" smtClean="0"/>
              <a:t>Tredje niveau</a:t>
            </a:r>
          </a:p>
          <a:p>
            <a:pPr lvl="3" eaLnBrk="1" latinLnBrk="0" hangingPunct="1"/>
            <a:r>
              <a:rPr lang="da-DK" smtClean="0"/>
              <a:t>Fjerde niveau</a:t>
            </a:r>
          </a:p>
          <a:p>
            <a:pPr lvl="4" eaLnBrk="1" latinLnBrk="0" hangingPunct="1"/>
            <a:r>
              <a:rPr lang="da-DK" smtClean="0"/>
              <a:t>Femte niveau</a:t>
            </a:r>
            <a:endParaRPr kumimoji="0" lang="en-US"/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da-DK" smtClean="0"/>
              <a:t>Klik for at redigere typografi i masteren</a:t>
            </a:r>
          </a:p>
          <a:p>
            <a:pPr lvl="1" eaLnBrk="1" latinLnBrk="0" hangingPunct="1"/>
            <a:r>
              <a:rPr lang="da-DK" smtClean="0"/>
              <a:t>Andet niveau</a:t>
            </a:r>
          </a:p>
          <a:p>
            <a:pPr lvl="2" eaLnBrk="1" latinLnBrk="0" hangingPunct="1"/>
            <a:r>
              <a:rPr lang="da-DK" smtClean="0"/>
              <a:t>Tredje niveau</a:t>
            </a:r>
          </a:p>
          <a:p>
            <a:pPr lvl="3" eaLnBrk="1" latinLnBrk="0" hangingPunct="1"/>
            <a:r>
              <a:rPr lang="da-DK" smtClean="0"/>
              <a:t>Fjerde niveau</a:t>
            </a:r>
          </a:p>
          <a:p>
            <a:pPr lvl="4" eaLnBrk="1" latinLnBrk="0" hangingPunct="1"/>
            <a:r>
              <a:rPr lang="da-DK" smtClean="0"/>
              <a:t>Femte niveau</a:t>
            </a:r>
            <a:endParaRPr kumimoji="0" lang="en-US"/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8E0B2-5AA7-436F-8FB5-2F6D44F7D1A8}" type="datetimeFigureOut">
              <a:rPr lang="da-DK" smtClean="0"/>
              <a:pPr/>
              <a:t>16-08-2011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FA144-85F2-4E8F-A0C9-3A9FD4A5626D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da-DK" smtClean="0"/>
              <a:t>Klik for at redigere titeltypografi i masteren</a:t>
            </a:r>
            <a:endParaRPr kumimoji="0" lang="en-US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da-DK" smtClean="0"/>
              <a:t>Klik for at redigere typografi i masteren</a:t>
            </a:r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da-DK" smtClean="0"/>
              <a:t>Klik for at redigere typografi i masteren</a:t>
            </a:r>
          </a:p>
        </p:txBody>
      </p:sp>
      <p:sp>
        <p:nvSpPr>
          <p:cNvPr id="5" name="Pladsholder til indhold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da-DK" smtClean="0"/>
              <a:t>Klik for at redigere typografi i masteren</a:t>
            </a:r>
          </a:p>
          <a:p>
            <a:pPr lvl="1" eaLnBrk="1" latinLnBrk="0" hangingPunct="1"/>
            <a:r>
              <a:rPr lang="da-DK" smtClean="0"/>
              <a:t>Andet niveau</a:t>
            </a:r>
          </a:p>
          <a:p>
            <a:pPr lvl="2" eaLnBrk="1" latinLnBrk="0" hangingPunct="1"/>
            <a:r>
              <a:rPr lang="da-DK" smtClean="0"/>
              <a:t>Tredje niveau</a:t>
            </a:r>
          </a:p>
          <a:p>
            <a:pPr lvl="3" eaLnBrk="1" latinLnBrk="0" hangingPunct="1"/>
            <a:r>
              <a:rPr lang="da-DK" smtClean="0"/>
              <a:t>Fjerde niveau</a:t>
            </a:r>
          </a:p>
          <a:p>
            <a:pPr lvl="4" eaLnBrk="1" latinLnBrk="0" hangingPunct="1"/>
            <a:r>
              <a:rPr lang="da-DK" smtClean="0"/>
              <a:t>Femte niveau</a:t>
            </a:r>
            <a:endParaRPr kumimoji="0" lang="en-US"/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da-DK" smtClean="0"/>
              <a:t>Klik for at redigere typografi i masteren</a:t>
            </a:r>
          </a:p>
          <a:p>
            <a:pPr lvl="1" eaLnBrk="1" latinLnBrk="0" hangingPunct="1"/>
            <a:r>
              <a:rPr lang="da-DK" smtClean="0"/>
              <a:t>Andet niveau</a:t>
            </a:r>
          </a:p>
          <a:p>
            <a:pPr lvl="2" eaLnBrk="1" latinLnBrk="0" hangingPunct="1"/>
            <a:r>
              <a:rPr lang="da-DK" smtClean="0"/>
              <a:t>Tredje niveau</a:t>
            </a:r>
          </a:p>
          <a:p>
            <a:pPr lvl="3" eaLnBrk="1" latinLnBrk="0" hangingPunct="1"/>
            <a:r>
              <a:rPr lang="da-DK" smtClean="0"/>
              <a:t>Fjerde niveau</a:t>
            </a:r>
          </a:p>
          <a:p>
            <a:pPr lvl="4" eaLnBrk="1" latinLnBrk="0" hangingPunct="1"/>
            <a:r>
              <a:rPr lang="da-DK" smtClean="0"/>
              <a:t>Femte niveau</a:t>
            </a:r>
            <a:endParaRPr kumimoji="0" lang="en-US"/>
          </a:p>
        </p:txBody>
      </p:sp>
      <p:sp>
        <p:nvSpPr>
          <p:cNvPr id="7" name="Pladsholder til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8E0B2-5AA7-436F-8FB5-2F6D44F7D1A8}" type="datetimeFigureOut">
              <a:rPr lang="da-DK" smtClean="0"/>
              <a:pPr/>
              <a:t>16-08-2011</a:t>
            </a:fld>
            <a:endParaRPr lang="da-DK"/>
          </a:p>
        </p:txBody>
      </p:sp>
      <p:sp>
        <p:nvSpPr>
          <p:cNvPr id="8" name="Pladsholder til sidefod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dias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FA144-85F2-4E8F-A0C9-3A9FD4A5626D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da-DK" smtClean="0"/>
              <a:t>Klik for at redigere titeltypografi i masteren</a:t>
            </a:r>
            <a:endParaRPr kumimoji="0" lang="en-US"/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8E0B2-5AA7-436F-8FB5-2F6D44F7D1A8}" type="datetimeFigureOut">
              <a:rPr lang="da-DK" smtClean="0"/>
              <a:pPr/>
              <a:t>16-08-2011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FA144-85F2-4E8F-A0C9-3A9FD4A5626D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8E0B2-5AA7-436F-8FB5-2F6D44F7D1A8}" type="datetimeFigureOut">
              <a:rPr lang="da-DK" smtClean="0"/>
              <a:pPr/>
              <a:t>16-08-2011</a:t>
            </a:fld>
            <a:endParaRPr lang="da-DK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FA144-85F2-4E8F-A0C9-3A9FD4A5626D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da-DK" smtClean="0"/>
              <a:t>Klik for at redigere titeltypografi i masteren</a:t>
            </a:r>
            <a:endParaRPr kumimoji="0" lang="en-US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da-DK" smtClean="0"/>
              <a:t>Klik for at redigere typografi i masteren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da-DK" smtClean="0"/>
              <a:t>Klik for at redigere typografi i masteren</a:t>
            </a:r>
          </a:p>
          <a:p>
            <a:pPr lvl="1" eaLnBrk="1" latinLnBrk="0" hangingPunct="1"/>
            <a:r>
              <a:rPr lang="da-DK" smtClean="0"/>
              <a:t>Andet niveau</a:t>
            </a:r>
          </a:p>
          <a:p>
            <a:pPr lvl="2" eaLnBrk="1" latinLnBrk="0" hangingPunct="1"/>
            <a:r>
              <a:rPr lang="da-DK" smtClean="0"/>
              <a:t>Tredje niveau</a:t>
            </a:r>
          </a:p>
          <a:p>
            <a:pPr lvl="3" eaLnBrk="1" latinLnBrk="0" hangingPunct="1"/>
            <a:r>
              <a:rPr lang="da-DK" smtClean="0"/>
              <a:t>Fjerde niveau</a:t>
            </a:r>
          </a:p>
          <a:p>
            <a:pPr lvl="4" eaLnBrk="1" latinLnBrk="0" hangingPunct="1"/>
            <a:r>
              <a:rPr lang="da-DK" smtClean="0"/>
              <a:t>Femte niveau</a:t>
            </a:r>
            <a:endParaRPr kumimoji="0" lang="en-US"/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8E0B2-5AA7-436F-8FB5-2F6D44F7D1A8}" type="datetimeFigureOut">
              <a:rPr lang="da-DK" smtClean="0"/>
              <a:pPr/>
              <a:t>16-08-2011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FA144-85F2-4E8F-A0C9-3A9FD4A5626D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 med enkelt afklippet og afrundet hjørn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tvinklet trekant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da-DK" smtClean="0"/>
              <a:t>Klik for at redigere titeltypografi i masteren</a:t>
            </a:r>
            <a:endParaRPr kumimoji="0" lang="en-US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da-DK" smtClean="0"/>
              <a:t>Klik for at redigere typografi i masteren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8E0B2-5AA7-436F-8FB5-2F6D44F7D1A8}" type="datetimeFigureOut">
              <a:rPr lang="da-DK" smtClean="0"/>
              <a:pPr/>
              <a:t>16-08-2011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9B8FA144-85F2-4E8F-A0C9-3A9FD4A5626D}" type="slidenum">
              <a:rPr lang="da-DK" smtClean="0"/>
              <a:pPr/>
              <a:t>‹nr.›</a:t>
            </a:fld>
            <a:endParaRPr lang="da-DK"/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da-DK" smtClean="0"/>
              <a:t>Klik på ikonet for at tilføje et billede</a:t>
            </a:r>
            <a:endParaRPr kumimoji="0" lang="en-US" dirty="0"/>
          </a:p>
        </p:txBody>
      </p:sp>
      <p:sp>
        <p:nvSpPr>
          <p:cNvPr id="10" name="Kombinationstegning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Kombinationstegning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Kombinationstegning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Kombinationstegning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Pladsholder til titel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da-DK" smtClean="0"/>
              <a:t>Klik for at redigere titeltypografi i masteren</a:t>
            </a:r>
            <a:endParaRPr kumimoji="0" lang="en-US"/>
          </a:p>
        </p:txBody>
      </p:sp>
      <p:sp>
        <p:nvSpPr>
          <p:cNvPr id="30" name="Pladsholder til tekst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da-DK" smtClean="0"/>
              <a:t>Klik for at redigere typografi i masteren</a:t>
            </a:r>
          </a:p>
          <a:p>
            <a:pPr lvl="1" eaLnBrk="1" latinLnBrk="0" hangingPunct="1"/>
            <a:r>
              <a:rPr kumimoji="0" lang="da-DK" smtClean="0"/>
              <a:t>Andet niveau</a:t>
            </a:r>
          </a:p>
          <a:p>
            <a:pPr lvl="2" eaLnBrk="1" latinLnBrk="0" hangingPunct="1"/>
            <a:r>
              <a:rPr kumimoji="0" lang="da-DK" smtClean="0"/>
              <a:t>Tredje niveau</a:t>
            </a:r>
          </a:p>
          <a:p>
            <a:pPr lvl="3" eaLnBrk="1" latinLnBrk="0" hangingPunct="1"/>
            <a:r>
              <a:rPr kumimoji="0" lang="da-DK" smtClean="0"/>
              <a:t>Fjerde niveau</a:t>
            </a:r>
          </a:p>
          <a:p>
            <a:pPr lvl="4" eaLnBrk="1" latinLnBrk="0" hangingPunct="1"/>
            <a:r>
              <a:rPr kumimoji="0" lang="da-DK" smtClean="0"/>
              <a:t>Femte niveau</a:t>
            </a:r>
            <a:endParaRPr kumimoji="0" lang="en-US"/>
          </a:p>
        </p:txBody>
      </p:sp>
      <p:sp>
        <p:nvSpPr>
          <p:cNvPr id="10" name="Pladsholder til dato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228E0B2-5AA7-436F-8FB5-2F6D44F7D1A8}" type="datetimeFigureOut">
              <a:rPr lang="da-DK" smtClean="0"/>
              <a:pPr/>
              <a:t>16-08-2011</a:t>
            </a:fld>
            <a:endParaRPr lang="da-DK"/>
          </a:p>
        </p:txBody>
      </p:sp>
      <p:sp>
        <p:nvSpPr>
          <p:cNvPr id="22" name="Pladsholder til sidefod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18" name="Pladsholder til diasnumm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B8FA144-85F2-4E8F-A0C9-3A9FD4A5626D}" type="slidenum">
              <a:rPr lang="da-DK" smtClean="0"/>
              <a:pPr/>
              <a:t>‹nr.›</a:t>
            </a:fld>
            <a:endParaRPr lang="da-DK"/>
          </a:p>
        </p:txBody>
      </p:sp>
      <p:grpSp>
        <p:nvGrpSpPr>
          <p:cNvPr id="2" name="Gruppe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Kombinationstegning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Kombinationstegning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uldkorn.dk/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5" Type="http://schemas.openxmlformats.org/officeDocument/2006/relationships/image" Target="http://www.fuldkorn.dk/files/design/images/logo.png" TargetMode="Externa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http://www.noeglehullet.dk/NR/rdonlyres/121FA101-5DE8-4C57-9172-65091D3AB63B/0/Noeglehul_fv_2005_rgb.jpg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Relationship Id="rId4" Type="http://schemas.openxmlformats.org/officeDocument/2006/relationships/hyperlink" Target="http://www.tofler.dk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lede 3"/>
          <p:cNvPicPr/>
          <p:nvPr/>
        </p:nvPicPr>
        <p:blipFill>
          <a:blip r:embed="rId3" cstate="print"/>
          <a:srcRect l="31260" t="24367" r="33904" b="16399"/>
          <a:stretch>
            <a:fillRect/>
          </a:stretch>
        </p:blipFill>
        <p:spPr bwMode="auto">
          <a:xfrm>
            <a:off x="4716016" y="1556792"/>
            <a:ext cx="4176464" cy="41044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ktangel 7"/>
          <p:cNvSpPr/>
          <p:nvPr/>
        </p:nvSpPr>
        <p:spPr>
          <a:xfrm>
            <a:off x="467544" y="3140968"/>
            <a:ext cx="45720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o-FO" sz="3200" smtClean="0"/>
              <a:t>Et </a:t>
            </a:r>
            <a:r>
              <a:rPr lang="fo-FO" sz="3200" dirty="0" smtClean="0"/>
              <a:t>epli rís ella pasta </a:t>
            </a:r>
          </a:p>
          <a:p>
            <a:r>
              <a:rPr lang="fo-FO" sz="3200" dirty="0" smtClean="0"/>
              <a:t>og fullkornsbreyð hvønn dag</a:t>
            </a:r>
            <a:endParaRPr lang="da-DK" sz="3200" dirty="0"/>
          </a:p>
        </p:txBody>
      </p:sp>
      <p:pic>
        <p:nvPicPr>
          <p:cNvPr id="5" name="Billede 4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256606" y="6237312"/>
            <a:ext cx="1887394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0"/>
          <p:cNvSpPr txBox="1">
            <a:spLocks noGrp="1" noChangeArrowheads="1"/>
          </p:cNvSpPr>
          <p:nvPr>
            <p:ph type="title"/>
          </p:nvPr>
        </p:nvSpPr>
        <p:spPr bwMode="auto">
          <a:xfrm>
            <a:off x="457200" y="1308479"/>
            <a:ext cx="8229600" cy="5386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da-DK" sz="3200" b="1" dirty="0" smtClean="0">
                <a:solidFill>
                  <a:srgbClr val="CA4726"/>
                </a:solidFill>
              </a:rPr>
              <a:t>Vørulýsingar </a:t>
            </a:r>
            <a:endParaRPr lang="da-DK" sz="3200" dirty="0">
              <a:solidFill>
                <a:srgbClr val="CA4726"/>
              </a:solidFill>
            </a:endParaRPr>
          </a:p>
        </p:txBody>
      </p:sp>
      <p:pic>
        <p:nvPicPr>
          <p:cNvPr id="6" name="Picture 6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46483" y="2261514"/>
            <a:ext cx="3481901" cy="29367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Rectangle 3"/>
          <p:cNvSpPr>
            <a:spLocks noGrp="1" noChangeArrowheads="1"/>
          </p:cNvSpPr>
          <p:nvPr>
            <p:ph sz="half" idx="1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indent="0">
              <a:lnSpc>
                <a:spcPct val="80000"/>
              </a:lnSpc>
              <a:spcBef>
                <a:spcPct val="0"/>
              </a:spcBef>
              <a:buFontTx/>
              <a:buNone/>
            </a:pPr>
            <a:endParaRPr lang="fo-FO" sz="2000" dirty="0" smtClean="0"/>
          </a:p>
          <a:p>
            <a:pPr marL="0" indent="0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fo-FO" sz="2000" b="1" dirty="0" smtClean="0"/>
              <a:t>Kjak í flokkinum </a:t>
            </a:r>
          </a:p>
          <a:p>
            <a:pPr marL="0" indent="0">
              <a:lnSpc>
                <a:spcPct val="80000"/>
              </a:lnSpc>
              <a:spcBef>
                <a:spcPct val="0"/>
              </a:spcBef>
              <a:buFontTx/>
              <a:buNone/>
            </a:pPr>
            <a:endParaRPr lang="fo-FO" sz="2000" b="1" dirty="0" smtClean="0"/>
          </a:p>
          <a:p>
            <a:pPr marL="0" indent="0">
              <a:lnSpc>
                <a:spcPct val="80000"/>
              </a:lnSpc>
              <a:spcBef>
                <a:spcPct val="0"/>
              </a:spcBef>
              <a:buFontTx/>
              <a:buNone/>
            </a:pPr>
            <a:endParaRPr lang="fo-FO" sz="2000" b="1" dirty="0" smtClean="0"/>
          </a:p>
          <a:p>
            <a:pPr marL="0" indent="0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fo-FO" sz="2000" dirty="0" smtClean="0"/>
              <a:t>Hvat stendur í eini vørulýsing?</a:t>
            </a:r>
          </a:p>
          <a:p>
            <a:pPr marL="0" indent="0">
              <a:lnSpc>
                <a:spcPct val="80000"/>
              </a:lnSpc>
              <a:spcBef>
                <a:spcPct val="0"/>
              </a:spcBef>
              <a:buFontTx/>
              <a:buNone/>
            </a:pPr>
            <a:endParaRPr lang="fo-FO" sz="2000" dirty="0" smtClean="0"/>
          </a:p>
          <a:p>
            <a:pPr marL="0" indent="0">
              <a:lnSpc>
                <a:spcPct val="80000"/>
              </a:lnSpc>
              <a:spcBef>
                <a:spcPct val="0"/>
              </a:spcBef>
              <a:buFontTx/>
              <a:buNone/>
            </a:pPr>
            <a:endParaRPr lang="fo-FO" sz="2000" dirty="0" smtClean="0"/>
          </a:p>
          <a:p>
            <a:pPr marL="0" indent="0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fo-FO" sz="2000" dirty="0" smtClean="0"/>
              <a:t>Hvat sigur ein vørulýsing um vøruna?  </a:t>
            </a:r>
          </a:p>
          <a:p>
            <a:pPr marL="0" indent="0">
              <a:lnSpc>
                <a:spcPct val="80000"/>
              </a:lnSpc>
              <a:spcBef>
                <a:spcPct val="0"/>
              </a:spcBef>
              <a:buFontTx/>
              <a:buNone/>
            </a:pPr>
            <a:endParaRPr lang="fo-FO" sz="2000" dirty="0" smtClean="0"/>
          </a:p>
          <a:p>
            <a:pPr marL="0" indent="0">
              <a:lnSpc>
                <a:spcPct val="80000"/>
              </a:lnSpc>
              <a:spcBef>
                <a:spcPct val="0"/>
              </a:spcBef>
              <a:buFontTx/>
              <a:buNone/>
            </a:pPr>
            <a:endParaRPr lang="fo-FO" sz="2000" dirty="0" smtClean="0"/>
          </a:p>
          <a:p>
            <a:pPr marL="0" indent="0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fo-FO" sz="2000" dirty="0" smtClean="0"/>
              <a:t>Hvat kann ein vørulýsing brúkast til ?  </a:t>
            </a:r>
          </a:p>
          <a:p>
            <a:pPr marL="0" indent="0">
              <a:lnSpc>
                <a:spcPct val="80000"/>
              </a:lnSpc>
              <a:spcBef>
                <a:spcPct val="0"/>
              </a:spcBef>
              <a:buFontTx/>
              <a:buNone/>
            </a:pPr>
            <a:endParaRPr lang="fo-FO" sz="2000" dirty="0" smtClean="0"/>
          </a:p>
          <a:p>
            <a:pPr marL="0" indent="0">
              <a:lnSpc>
                <a:spcPct val="80000"/>
              </a:lnSpc>
              <a:spcBef>
                <a:spcPct val="0"/>
              </a:spcBef>
              <a:buFontTx/>
              <a:buNone/>
            </a:pPr>
            <a:endParaRPr lang="fo-FO" sz="2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6"/>
          <p:cNvSpPr txBox="1">
            <a:spLocks noGrp="1" noChangeArrowheads="1"/>
          </p:cNvSpPr>
          <p:nvPr>
            <p:ph type="title"/>
          </p:nvPr>
        </p:nvSpPr>
        <p:spPr bwMode="auto">
          <a:xfrm>
            <a:off x="457200" y="1308479"/>
            <a:ext cx="8229600" cy="5386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da-DK" sz="3200" b="1" dirty="0" err="1" smtClean="0">
                <a:solidFill>
                  <a:srgbClr val="CA4726"/>
                </a:solidFill>
              </a:rPr>
              <a:t>Veljið</a:t>
            </a:r>
            <a:r>
              <a:rPr lang="da-DK" sz="3200" b="1" dirty="0" smtClean="0">
                <a:solidFill>
                  <a:srgbClr val="CA4726"/>
                </a:solidFill>
              </a:rPr>
              <a:t> </a:t>
            </a:r>
            <a:r>
              <a:rPr lang="fo-FO" sz="3200" b="1" dirty="0" smtClean="0">
                <a:solidFill>
                  <a:srgbClr val="CA4726"/>
                </a:solidFill>
              </a:rPr>
              <a:t>fullkorn</a:t>
            </a:r>
            <a:r>
              <a:rPr lang="da-DK" sz="3200" b="1" dirty="0" smtClean="0">
                <a:solidFill>
                  <a:srgbClr val="CA4726"/>
                </a:solidFill>
              </a:rPr>
              <a:t> fyrst</a:t>
            </a:r>
            <a:endParaRPr lang="da-DK" sz="3200" dirty="0">
              <a:solidFill>
                <a:srgbClr val="CA4726"/>
              </a:solidFill>
            </a:endParaRPr>
          </a:p>
        </p:txBody>
      </p:sp>
      <p:pic>
        <p:nvPicPr>
          <p:cNvPr id="6" name="Picture 11" descr="http://www.fuldkorn.dk/files/design/images/logo.png">
            <a:hlinkClick r:id="rId3"/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4" r:link="rId5" cstate="print"/>
          <a:srcRect/>
          <a:stretch>
            <a:fillRect/>
          </a:stretch>
        </p:blipFill>
        <p:spPr bwMode="auto">
          <a:xfrm>
            <a:off x="6186487" y="2852936"/>
            <a:ext cx="1765895" cy="17658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3"/>
          <p:cNvSpPr>
            <a:spLocks noGrp="1" noChangeArrowheads="1"/>
          </p:cNvSpPr>
          <p:nvPr>
            <p:ph sz="half" idx="1"/>
          </p:nvPr>
        </p:nvSpPr>
        <p:spPr bwMode="auto">
          <a:xfrm>
            <a:off x="457200" y="1920085"/>
            <a:ext cx="4474840" cy="443484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marL="609600" indent="-609600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fo-FO" sz="2000" b="1" u="sng" dirty="0" smtClean="0"/>
              <a:t>Uppgáva um fullkorn</a:t>
            </a:r>
          </a:p>
          <a:p>
            <a:pPr marL="609600" indent="-609600">
              <a:lnSpc>
                <a:spcPct val="80000"/>
              </a:lnSpc>
              <a:spcBef>
                <a:spcPct val="0"/>
              </a:spcBef>
              <a:buFontTx/>
              <a:buNone/>
            </a:pPr>
            <a:endParaRPr lang="fo-FO" sz="2000" b="1" u="sng" dirty="0" smtClean="0"/>
          </a:p>
          <a:p>
            <a:pPr marL="609600" indent="-609600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fo-FO" sz="2000" dirty="0" smtClean="0"/>
              <a:t>Farið inn á </a:t>
            </a:r>
            <a:r>
              <a:rPr lang="fo-FO" sz="2000" dirty="0" smtClean="0">
                <a:solidFill>
                  <a:schemeClr val="accent1"/>
                </a:solidFill>
              </a:rPr>
              <a:t>www.fuldkorn.dk</a:t>
            </a:r>
            <a:r>
              <a:rPr lang="fo-FO" sz="2000" dirty="0" smtClean="0"/>
              <a:t> og svarið spurningunum:</a:t>
            </a:r>
          </a:p>
          <a:p>
            <a:pPr marL="609600" indent="-609600">
              <a:lnSpc>
                <a:spcPct val="80000"/>
              </a:lnSpc>
              <a:spcBef>
                <a:spcPct val="0"/>
              </a:spcBef>
              <a:buFontTx/>
              <a:buNone/>
            </a:pPr>
            <a:endParaRPr lang="fo-FO" sz="2000" dirty="0" smtClean="0"/>
          </a:p>
          <a:p>
            <a:pPr marL="609600" indent="-609600">
              <a:lnSpc>
                <a:spcPct val="80000"/>
              </a:lnSpc>
              <a:spcBef>
                <a:spcPct val="0"/>
              </a:spcBef>
              <a:buFontTx/>
              <a:buAutoNum type="arabicPeriod"/>
            </a:pPr>
            <a:r>
              <a:rPr lang="fo-FO" sz="2000" dirty="0" smtClean="0"/>
              <a:t>Hvat er fullkorn?</a:t>
            </a:r>
          </a:p>
          <a:p>
            <a:pPr marL="609600" indent="-609600">
              <a:lnSpc>
                <a:spcPct val="80000"/>
              </a:lnSpc>
              <a:spcBef>
                <a:spcPct val="0"/>
              </a:spcBef>
              <a:buFontTx/>
              <a:buAutoNum type="arabicPeriod"/>
            </a:pPr>
            <a:endParaRPr lang="fo-FO" sz="2000" dirty="0" smtClean="0"/>
          </a:p>
          <a:p>
            <a:pPr marL="609600" indent="-609600">
              <a:lnSpc>
                <a:spcPct val="80000"/>
              </a:lnSpc>
              <a:spcBef>
                <a:spcPct val="0"/>
              </a:spcBef>
              <a:buFontTx/>
              <a:buAutoNum type="arabicPeriod"/>
            </a:pPr>
            <a:r>
              <a:rPr lang="fo-FO" sz="2000" dirty="0" smtClean="0"/>
              <a:t>Hvat merkir tað, at ein vøra er merkt við </a:t>
            </a:r>
            <a:r>
              <a:rPr lang="fo-FO" sz="2000" dirty="0" err="1" smtClean="0"/>
              <a:t>fullkornsmerkinum</a:t>
            </a:r>
            <a:r>
              <a:rPr lang="fo-FO" sz="2000" dirty="0" smtClean="0"/>
              <a:t>?</a:t>
            </a:r>
          </a:p>
          <a:p>
            <a:pPr marL="609600" indent="-609600">
              <a:lnSpc>
                <a:spcPct val="80000"/>
              </a:lnSpc>
              <a:spcBef>
                <a:spcPct val="0"/>
              </a:spcBef>
              <a:buFontTx/>
              <a:buAutoNum type="arabicPeriod"/>
            </a:pPr>
            <a:endParaRPr lang="fo-FO" sz="2000" dirty="0" smtClean="0"/>
          </a:p>
          <a:p>
            <a:pPr marL="609600" indent="-609600">
              <a:lnSpc>
                <a:spcPct val="80000"/>
              </a:lnSpc>
              <a:spcBef>
                <a:spcPct val="0"/>
              </a:spcBef>
              <a:buFontTx/>
              <a:buAutoNum type="arabicPeriod"/>
            </a:pPr>
            <a:r>
              <a:rPr lang="fo-FO" sz="2000" dirty="0" smtClean="0"/>
              <a:t>Hví er tað heilsugott at eta nógv fullkorn? </a:t>
            </a:r>
          </a:p>
          <a:p>
            <a:pPr marL="609600" indent="-609600">
              <a:lnSpc>
                <a:spcPct val="80000"/>
              </a:lnSpc>
              <a:spcBef>
                <a:spcPct val="0"/>
              </a:spcBef>
              <a:buFontTx/>
              <a:buAutoNum type="arabicPeriod"/>
            </a:pPr>
            <a:endParaRPr lang="fo-FO" sz="2000" dirty="0" smtClean="0"/>
          </a:p>
          <a:p>
            <a:pPr marL="609600" indent="-609600">
              <a:lnSpc>
                <a:spcPct val="80000"/>
              </a:lnSpc>
              <a:spcBef>
                <a:spcPct val="0"/>
              </a:spcBef>
              <a:buFontTx/>
              <a:buAutoNum type="arabicPeriod"/>
            </a:pPr>
            <a:r>
              <a:rPr lang="fo-FO" sz="2000" dirty="0" smtClean="0"/>
              <a:t>Í hvørjum vørum eru nógv fullkorn?</a:t>
            </a:r>
            <a:endParaRPr lang="fo-FO" sz="2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54"/>
          <p:cNvSpPr txBox="1">
            <a:spLocks noGrp="1" noChangeArrowheads="1"/>
          </p:cNvSpPr>
          <p:nvPr>
            <p:ph type="ctrTitle"/>
          </p:nvPr>
        </p:nvSpPr>
        <p:spPr bwMode="auto">
          <a:xfrm>
            <a:off x="323528" y="1135197"/>
            <a:ext cx="7851648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/>
            <a:r>
              <a:rPr lang="da-DK" sz="2800" b="1" dirty="0" err="1" smtClean="0">
                <a:solidFill>
                  <a:srgbClr val="CA4726"/>
                </a:solidFill>
              </a:rPr>
              <a:t>Internetuppgáva</a:t>
            </a:r>
            <a:r>
              <a:rPr lang="da-DK" sz="2800" b="1" dirty="0" smtClean="0">
                <a:solidFill>
                  <a:srgbClr val="CA4726"/>
                </a:solidFill>
              </a:rPr>
              <a:t> </a:t>
            </a:r>
            <a:r>
              <a:rPr lang="da-DK" sz="2800" b="1" dirty="0">
                <a:solidFill>
                  <a:srgbClr val="CA4726"/>
                </a:solidFill>
              </a:rPr>
              <a:t>– </a:t>
            </a:r>
            <a:r>
              <a:rPr lang="da-DK" sz="2800" dirty="0" err="1" smtClean="0">
                <a:solidFill>
                  <a:srgbClr val="CA4726"/>
                </a:solidFill>
              </a:rPr>
              <a:t>Lyklarholsmerkið</a:t>
            </a:r>
            <a:endParaRPr lang="da-DK" sz="2800" dirty="0">
              <a:solidFill>
                <a:srgbClr val="CA4726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251520" y="1844824"/>
            <a:ext cx="8136576" cy="18002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marL="381000" indent="-381000" algn="l">
              <a:lnSpc>
                <a:spcPct val="95000"/>
              </a:lnSpc>
              <a:spcBef>
                <a:spcPct val="0"/>
              </a:spcBef>
            </a:pPr>
            <a:r>
              <a:rPr lang="fo-FO" sz="2000" dirty="0" smtClean="0">
                <a:ea typeface="Arial Unicode MS" pitchFamily="34" charset="-128"/>
                <a:cs typeface="Arial Unicode MS" pitchFamily="34" charset="-128"/>
              </a:rPr>
              <a:t>Farið inn á </a:t>
            </a:r>
            <a:r>
              <a:rPr lang="fo-FO" sz="2000" dirty="0" err="1" smtClean="0">
                <a:ea typeface="Arial Unicode MS" pitchFamily="34" charset="-128"/>
                <a:cs typeface="Arial Unicode MS" pitchFamily="34" charset="-128"/>
              </a:rPr>
              <a:t>www.noeglehullet.dk</a:t>
            </a:r>
            <a:r>
              <a:rPr lang="fo-FO" sz="2000" dirty="0" smtClean="0">
                <a:ea typeface="Arial Unicode MS" pitchFamily="34" charset="-128"/>
                <a:cs typeface="Arial Unicode MS" pitchFamily="34" charset="-128"/>
              </a:rPr>
              <a:t>. </a:t>
            </a:r>
          </a:p>
          <a:p>
            <a:pPr marL="381000" indent="-381000" algn="l">
              <a:lnSpc>
                <a:spcPct val="95000"/>
              </a:lnSpc>
              <a:spcBef>
                <a:spcPct val="0"/>
              </a:spcBef>
            </a:pPr>
            <a:r>
              <a:rPr lang="fo-FO" sz="2000" dirty="0" smtClean="0">
                <a:ea typeface="Arial Unicode MS" pitchFamily="34" charset="-128"/>
                <a:cs typeface="Arial Unicode MS" pitchFamily="34" charset="-128"/>
              </a:rPr>
              <a:t>Veljið “</a:t>
            </a:r>
            <a:r>
              <a:rPr lang="fo-FO" sz="2000" dirty="0" err="1" smtClean="0">
                <a:ea typeface="Arial Unicode MS" pitchFamily="34" charset="-128"/>
                <a:cs typeface="Arial Unicode MS" pitchFamily="34" charset="-128"/>
              </a:rPr>
              <a:t>Forbruger</a:t>
            </a:r>
            <a:r>
              <a:rPr lang="fo-FO" sz="2000" dirty="0" smtClean="0">
                <a:ea typeface="Arial Unicode MS" pitchFamily="34" charset="-128"/>
                <a:cs typeface="Arial Unicode MS" pitchFamily="34" charset="-128"/>
              </a:rPr>
              <a:t>”</a:t>
            </a:r>
          </a:p>
          <a:p>
            <a:pPr marL="381000" indent="-381000" algn="l">
              <a:lnSpc>
                <a:spcPct val="95000"/>
              </a:lnSpc>
              <a:spcBef>
                <a:spcPct val="0"/>
              </a:spcBef>
            </a:pPr>
            <a:r>
              <a:rPr lang="fo-FO" sz="2000" dirty="0" smtClean="0">
                <a:ea typeface="Arial Unicode MS" pitchFamily="34" charset="-128"/>
                <a:cs typeface="Arial Unicode MS" pitchFamily="34" charset="-128"/>
              </a:rPr>
              <a:t>Lesið um merkið.</a:t>
            </a:r>
          </a:p>
          <a:p>
            <a:pPr marL="381000" indent="-381000" algn="l">
              <a:lnSpc>
                <a:spcPct val="95000"/>
              </a:lnSpc>
              <a:spcBef>
                <a:spcPct val="0"/>
              </a:spcBef>
            </a:pPr>
            <a:r>
              <a:rPr lang="fo-FO" sz="2000" dirty="0" smtClean="0">
                <a:ea typeface="Arial Unicode MS" pitchFamily="34" charset="-128"/>
                <a:cs typeface="Arial Unicode MS" pitchFamily="34" charset="-128"/>
              </a:rPr>
              <a:t>Skrivið hvussu nógv feitt, sukur, </a:t>
            </a:r>
            <a:r>
              <a:rPr lang="fo-FO" sz="2000" dirty="0" err="1" smtClean="0">
                <a:ea typeface="Arial Unicode MS" pitchFamily="34" charset="-128"/>
                <a:cs typeface="Arial Unicode MS" pitchFamily="34" charset="-128"/>
              </a:rPr>
              <a:t>kosttrevjur</a:t>
            </a:r>
            <a:r>
              <a:rPr lang="fo-FO" sz="2000" dirty="0" smtClean="0">
                <a:ea typeface="Arial Unicode MS" pitchFamily="34" charset="-128"/>
                <a:cs typeface="Arial Unicode MS" pitchFamily="34" charset="-128"/>
              </a:rPr>
              <a:t> og natrium</a:t>
            </a:r>
          </a:p>
          <a:p>
            <a:pPr marL="381000" indent="-381000" algn="l">
              <a:lnSpc>
                <a:spcPct val="95000"/>
              </a:lnSpc>
              <a:spcBef>
                <a:spcPct val="0"/>
              </a:spcBef>
            </a:pPr>
            <a:r>
              <a:rPr lang="fo-FO" sz="2000" dirty="0" smtClean="0">
                <a:ea typeface="Arial Unicode MS" pitchFamily="34" charset="-128"/>
                <a:cs typeface="Arial Unicode MS" pitchFamily="34" charset="-128"/>
              </a:rPr>
              <a:t>kunnu vera í teimum ymisku vørunum á talvuni fyri at tær kunnu </a:t>
            </a:r>
          </a:p>
          <a:p>
            <a:pPr marL="381000" indent="-381000" algn="l">
              <a:lnSpc>
                <a:spcPct val="95000"/>
              </a:lnSpc>
              <a:spcBef>
                <a:spcPct val="0"/>
              </a:spcBef>
            </a:pPr>
            <a:r>
              <a:rPr lang="fo-FO" sz="2000" dirty="0" smtClean="0">
                <a:ea typeface="Arial Unicode MS" pitchFamily="34" charset="-128"/>
                <a:cs typeface="Arial Unicode MS" pitchFamily="34" charset="-128"/>
              </a:rPr>
              <a:t>hava Lyklarholsmerkið á.</a:t>
            </a:r>
            <a:endParaRPr lang="fo-FO" sz="2000" dirty="0">
              <a:cs typeface="Times New Roman" pitchFamily="18" charset="0"/>
            </a:endParaRPr>
          </a:p>
        </p:txBody>
      </p:sp>
      <p:graphicFrame>
        <p:nvGraphicFramePr>
          <p:cNvPr id="8" name="Group 152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745291110"/>
              </p:ext>
            </p:extLst>
          </p:nvPr>
        </p:nvGraphicFramePr>
        <p:xfrm>
          <a:off x="455613" y="3922713"/>
          <a:ext cx="7793037" cy="2346960"/>
        </p:xfrm>
        <a:graphic>
          <a:graphicData uri="http://schemas.openxmlformats.org/drawingml/2006/table">
            <a:tbl>
              <a:tblPr/>
              <a:tblGrid>
                <a:gridCol w="2916237"/>
                <a:gridCol w="1219200"/>
                <a:gridCol w="1219200"/>
                <a:gridCol w="1219200"/>
                <a:gridCol w="1219200"/>
              </a:tblGrid>
              <a:tr h="2905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o-FO" sz="1600" b="0" i="1" u="none" strike="noStrike" cap="none" normalizeH="0" baseline="0" noProof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Vørubólkur</a:t>
                      </a:r>
                      <a:endParaRPr kumimoji="0" lang="fo-FO" sz="1600" b="0" i="1" u="none" strike="noStrike" cap="none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o-FO" sz="1600" b="0" i="1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Feitt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o-FO" sz="1600" b="0" i="1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Sukur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o-FO" sz="1600" b="0" i="1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Kosttrevjur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o-FO" sz="1600" b="0" i="1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Natrium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3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o-FO" sz="16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Breyð og keks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o-FO" sz="1600" b="0" i="0" u="none" strike="noStrike" cap="none" normalizeH="0" baseline="0" noProof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o-FO" sz="1600" b="0" i="0" u="none" strike="noStrike" cap="none" normalizeH="0" baseline="0" noProof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o-FO" sz="16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o-FO" sz="1600" b="0" i="0" u="none" strike="noStrike" cap="none" normalizeH="0" baseline="0" noProof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59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o-FO" sz="1600" b="0" i="0" u="none" strike="noStrike" cap="none" normalizeH="0" baseline="0" noProof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Morgunmatarvørur</a:t>
                      </a:r>
                      <a:endParaRPr kumimoji="0" lang="fo-FO" sz="16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o-FO" sz="1600" b="0" i="0" u="none" strike="noStrike" cap="none" normalizeH="0" baseline="0" noProof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o-FO" sz="1600" b="0" i="0" u="none" strike="noStrike" cap="none" normalizeH="0" baseline="0" noProof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o-FO" sz="1600" b="0" i="0" u="none" strike="noStrike" cap="none" normalizeH="0" baseline="0" noProof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o-FO" sz="1600" b="0" i="0" u="none" strike="noStrike" cap="none" normalizeH="0" baseline="0" noProof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22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o-FO" sz="16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Havragrýn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o-FO" sz="16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o-FO" sz="16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o-FO" sz="1600" b="0" i="0" u="none" strike="noStrike" cap="none" normalizeH="0" baseline="0" noProof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o-FO" sz="16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59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o-FO" sz="16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Pasta og nudlur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o-FO" sz="16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o-FO" sz="16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o-FO" sz="1600" b="0" i="0" u="none" strike="noStrike" cap="none" normalizeH="0" baseline="0" noProof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o-FO" sz="1600" b="0" i="0" u="none" strike="noStrike" cap="none" normalizeH="0" baseline="0" noProof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54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o-FO" sz="16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Pitsa, </a:t>
                      </a:r>
                      <a:r>
                        <a:rPr kumimoji="0" lang="fo-FO" sz="1600" b="0" i="0" u="none" strike="noStrike" cap="none" normalizeH="0" baseline="0" noProof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pirog</a:t>
                      </a:r>
                      <a:r>
                        <a:rPr kumimoji="0" lang="fo-FO" sz="16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og tertur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o-FO" sz="16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o-FO" sz="1600" b="0" i="0" u="none" strike="noStrike" cap="none" normalizeH="0" baseline="0" noProof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o-FO" sz="16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o-FO" sz="1600" b="0" i="0" u="none" strike="noStrike" cap="none" normalizeH="0" baseline="0" noProof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54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o-FO" sz="16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Tvíflísar og </a:t>
                      </a:r>
                      <a:r>
                        <a:rPr kumimoji="0" lang="fo-FO" sz="1600" b="0" i="0" u="none" strike="noStrike" cap="none" normalizeH="0" baseline="0" noProof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wraps</a:t>
                      </a:r>
                      <a:endParaRPr kumimoji="0" lang="fo-FO" sz="16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o-FO" sz="1600" b="0" i="0" u="none" strike="noStrike" cap="none" normalizeH="0" baseline="0" noProof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o-FO" sz="1600" b="0" i="0" u="none" strike="noStrike" cap="none" normalizeH="0" baseline="0" noProof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o-FO" sz="1600" b="0" i="0" u="none" strike="noStrike" cap="none" normalizeH="0" baseline="0" noProof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o-FO" sz="16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9" name="Picture 66" descr="http://www.noeglehullet.dk/NR/rdonlyres/121FA101-5DE8-4C57-9172-65091D3AB63B/0/Noeglehul_fv_2005_rgb.jpg"/>
          <p:cNvPicPr>
            <a:picLocks noChangeAspect="1" noChangeArrowheads="1"/>
          </p:cNvPicPr>
          <p:nvPr/>
        </p:nvPicPr>
        <p:blipFill>
          <a:blip r:embed="rId3" r:link="rId4" cstate="print"/>
          <a:srcRect/>
          <a:stretch>
            <a:fillRect/>
          </a:stretch>
        </p:blipFill>
        <p:spPr bwMode="auto">
          <a:xfrm flipH="1">
            <a:off x="6975475" y="1289050"/>
            <a:ext cx="1692275" cy="1692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0"/>
          <p:cNvSpPr txBox="1">
            <a:spLocks noGrp="1" noChangeArrowheads="1"/>
          </p:cNvSpPr>
          <p:nvPr>
            <p:ph type="title"/>
          </p:nvPr>
        </p:nvSpPr>
        <p:spPr bwMode="auto">
          <a:xfrm>
            <a:off x="467544" y="908720"/>
            <a:ext cx="8229600" cy="6001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fo-FO" sz="3600" b="1" dirty="0" smtClean="0">
                <a:solidFill>
                  <a:srgbClr val="CA4726"/>
                </a:solidFill>
              </a:rPr>
              <a:t>Epli</a:t>
            </a:r>
            <a:endParaRPr lang="da-DK" sz="3600" b="1" dirty="0">
              <a:solidFill>
                <a:srgbClr val="CA4726"/>
              </a:solidFill>
            </a:endParaRPr>
          </a:p>
        </p:txBody>
      </p:sp>
      <p:pic>
        <p:nvPicPr>
          <p:cNvPr id="9" name="Picture 14" descr="kartof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12160" y="2348880"/>
            <a:ext cx="2597224" cy="3816424"/>
          </a:xfrm>
          <a:prstGeom prst="rect">
            <a:avLst/>
          </a:prstGeom>
          <a:noFill/>
        </p:spPr>
      </p:pic>
      <p:sp>
        <p:nvSpPr>
          <p:cNvPr id="10" name="Rectangle 3"/>
          <p:cNvSpPr>
            <a:spLocks noGrp="1" noChangeArrowheads="1"/>
          </p:cNvSpPr>
          <p:nvPr>
            <p:ph sz="quarter" idx="2"/>
          </p:nvPr>
        </p:nvSpPr>
        <p:spPr bwMode="auto">
          <a:xfrm>
            <a:off x="251520" y="1700808"/>
            <a:ext cx="6624736" cy="4032448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marL="609600" indent="-609600">
              <a:lnSpc>
                <a:spcPct val="80000"/>
              </a:lnSpc>
              <a:spcBef>
                <a:spcPct val="0"/>
              </a:spcBef>
              <a:buFontTx/>
              <a:buNone/>
            </a:pPr>
            <a:endParaRPr lang="fo-FO" sz="2000" dirty="0" smtClean="0"/>
          </a:p>
          <a:p>
            <a:pPr marL="609600" indent="-609600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fo-FO" sz="2000" b="1" dirty="0" smtClean="0"/>
              <a:t>Farið inn á </a:t>
            </a:r>
            <a:r>
              <a:rPr lang="fo-FO" sz="2000" b="1" dirty="0" err="1" smtClean="0">
                <a:solidFill>
                  <a:schemeClr val="accent1">
                    <a:lumMod val="50000"/>
                  </a:schemeClr>
                </a:solidFill>
                <a:hlinkClick r:id="rId4"/>
              </a:rPr>
              <a:t>www.tofler.dk</a:t>
            </a:r>
            <a:r>
              <a:rPr lang="fo-FO" sz="20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fo-FO" sz="2000" b="1" dirty="0" smtClean="0"/>
              <a:t>og svarið spurningunum:</a:t>
            </a:r>
          </a:p>
          <a:p>
            <a:pPr marL="609600" indent="-609600">
              <a:lnSpc>
                <a:spcPct val="80000"/>
              </a:lnSpc>
              <a:spcBef>
                <a:spcPct val="0"/>
              </a:spcBef>
              <a:buFontTx/>
              <a:buNone/>
            </a:pPr>
            <a:endParaRPr lang="fo-FO" sz="2000" b="1" dirty="0" smtClean="0"/>
          </a:p>
          <a:p>
            <a:pPr marL="609600" indent="-609600">
              <a:lnSpc>
                <a:spcPct val="80000"/>
              </a:lnSpc>
              <a:spcBef>
                <a:spcPct val="0"/>
              </a:spcBef>
              <a:buFontTx/>
              <a:buNone/>
            </a:pPr>
            <a:endParaRPr lang="fo-FO" sz="2000" dirty="0" smtClean="0"/>
          </a:p>
          <a:p>
            <a:pPr marL="609600" indent="-609600">
              <a:lnSpc>
                <a:spcPct val="80000"/>
              </a:lnSpc>
              <a:spcBef>
                <a:spcPct val="0"/>
              </a:spcBef>
              <a:buFontTx/>
              <a:buAutoNum type="arabicPeriod"/>
            </a:pPr>
            <a:r>
              <a:rPr lang="fo-FO" sz="2000" dirty="0" smtClean="0"/>
              <a:t>Hvat er í 100 g av eplum?</a:t>
            </a:r>
          </a:p>
          <a:p>
            <a:pPr marL="609600" indent="-609600">
              <a:lnSpc>
                <a:spcPct val="80000"/>
              </a:lnSpc>
              <a:spcBef>
                <a:spcPct val="0"/>
              </a:spcBef>
              <a:buFontTx/>
              <a:buAutoNum type="arabicPeriod"/>
            </a:pPr>
            <a:endParaRPr lang="fo-FO" sz="2000" dirty="0" smtClean="0"/>
          </a:p>
          <a:p>
            <a:pPr marL="609600" indent="-609600">
              <a:lnSpc>
                <a:spcPct val="80000"/>
              </a:lnSpc>
              <a:spcBef>
                <a:spcPct val="0"/>
              </a:spcBef>
              <a:buFontTx/>
              <a:buAutoNum type="arabicPeriod"/>
            </a:pPr>
            <a:r>
              <a:rPr lang="fo-FO" sz="2000" dirty="0" smtClean="0"/>
              <a:t>Úr hvørjum landi komu eplini upprunaliga</a:t>
            </a:r>
          </a:p>
          <a:p>
            <a:pPr marL="609600" indent="-609600">
              <a:lnSpc>
                <a:spcPct val="80000"/>
              </a:lnSpc>
              <a:spcBef>
                <a:spcPct val="0"/>
              </a:spcBef>
              <a:buFontTx/>
              <a:buAutoNum type="arabicPeriod"/>
            </a:pPr>
            <a:r>
              <a:rPr lang="fo-FO" sz="2000" dirty="0" smtClean="0"/>
              <a:t>og nær komu tey til Evropa?</a:t>
            </a:r>
          </a:p>
          <a:p>
            <a:pPr marL="609600" indent="-609600">
              <a:lnSpc>
                <a:spcPct val="80000"/>
              </a:lnSpc>
              <a:spcBef>
                <a:spcPct val="0"/>
              </a:spcBef>
              <a:buFontTx/>
              <a:buAutoNum type="arabicPeriod"/>
            </a:pPr>
            <a:endParaRPr lang="fo-FO" sz="2000" dirty="0" smtClean="0"/>
          </a:p>
          <a:p>
            <a:pPr marL="609600" indent="-609600">
              <a:lnSpc>
                <a:spcPct val="80000"/>
              </a:lnSpc>
              <a:spcBef>
                <a:spcPct val="0"/>
              </a:spcBef>
              <a:buFontTx/>
              <a:buAutoNum type="arabicPeriod"/>
            </a:pPr>
            <a:r>
              <a:rPr lang="fo-FO" sz="2000" dirty="0" smtClean="0"/>
              <a:t>Hvussu goymast epli best? </a:t>
            </a:r>
          </a:p>
          <a:p>
            <a:pPr marL="609600" indent="-609600">
              <a:lnSpc>
                <a:spcPct val="80000"/>
              </a:lnSpc>
              <a:spcBef>
                <a:spcPct val="0"/>
              </a:spcBef>
              <a:buFontTx/>
              <a:buAutoNum type="arabicPeriod"/>
            </a:pPr>
            <a:endParaRPr lang="fo-FO" sz="2000" dirty="0" smtClean="0"/>
          </a:p>
          <a:p>
            <a:pPr marL="609600" indent="-609600">
              <a:lnSpc>
                <a:spcPct val="80000"/>
              </a:lnSpc>
              <a:spcBef>
                <a:spcPct val="0"/>
              </a:spcBef>
              <a:buFontTx/>
              <a:buAutoNum type="arabicPeriod"/>
            </a:pPr>
            <a:r>
              <a:rPr lang="fo-FO" sz="2000" dirty="0" smtClean="0"/>
              <a:t>Greið frá um fimm sløg av eplum? </a:t>
            </a:r>
          </a:p>
          <a:p>
            <a:pPr marL="609600" indent="-609600">
              <a:lnSpc>
                <a:spcPct val="80000"/>
              </a:lnSpc>
              <a:spcBef>
                <a:spcPct val="0"/>
              </a:spcBef>
              <a:buFontTx/>
              <a:buNone/>
            </a:pPr>
            <a:endParaRPr lang="fo-FO" sz="2000" dirty="0" smtClean="0"/>
          </a:p>
          <a:p>
            <a:pPr marL="609600" indent="-609600">
              <a:lnSpc>
                <a:spcPct val="80000"/>
              </a:lnSpc>
              <a:spcBef>
                <a:spcPct val="0"/>
              </a:spcBef>
              <a:buFontTx/>
              <a:buNone/>
            </a:pPr>
            <a:endParaRPr lang="fo-FO" sz="20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orløb">
  <a:themeElements>
    <a:clrScheme name="Forløb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orløb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orløb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1037</TotalTime>
  <Words>282</Words>
  <Application>Microsoft Office PowerPoint</Application>
  <PresentationFormat>Skærmshow (4:3)</PresentationFormat>
  <Paragraphs>125</Paragraphs>
  <Slides>5</Slides>
  <Notes>5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Diastitler</vt:lpstr>
      </vt:variant>
      <vt:variant>
        <vt:i4>5</vt:i4>
      </vt:variant>
    </vt:vector>
  </HeadingPairs>
  <TitlesOfParts>
    <vt:vector size="6" baseType="lpstr">
      <vt:lpstr>Forløb</vt:lpstr>
      <vt:lpstr>Dias nummer 1</vt:lpstr>
      <vt:lpstr>Vørulýsingar </vt:lpstr>
      <vt:lpstr>Veljið fullkorn fyrst</vt:lpstr>
      <vt:lpstr>Internetuppgáva – Lyklarholsmerkið</vt:lpstr>
      <vt:lpstr>Epli</vt:lpstr>
    </vt:vector>
  </TitlesOfParts>
  <Company>Your Company Name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Dias nummer 1</dc:title>
  <dc:creator>Your User Name</dc:creator>
  <cp:lastModifiedBy>ln60431</cp:lastModifiedBy>
  <cp:revision>71</cp:revision>
  <dcterms:created xsi:type="dcterms:W3CDTF">2011-05-25T12:40:25Z</dcterms:created>
  <dcterms:modified xsi:type="dcterms:W3CDTF">2011-08-16T12:21:41Z</dcterms:modified>
</cp:coreProperties>
</file>