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8" r:id="rId3"/>
    <p:sldId id="259" r:id="rId4"/>
    <p:sldId id="257" r:id="rId5"/>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71" autoAdjust="0"/>
    <p:restoredTop sz="73016" autoAdjust="0"/>
  </p:normalViewPr>
  <p:slideViewPr>
    <p:cSldViewPr>
      <p:cViewPr>
        <p:scale>
          <a:sx n="57" d="100"/>
          <a:sy n="57" d="100"/>
        </p:scale>
        <p:origin x="-852" y="6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regneark1.xlsx"/></Relationships>
</file>

<file path=ppt/charts/chart1.xml><?xml version="1.0" encoding="utf-8"?>
<c:chartSpace xmlns:c="http://schemas.openxmlformats.org/drawingml/2006/chart" xmlns:a="http://schemas.openxmlformats.org/drawingml/2006/main" xmlns:r="http://schemas.openxmlformats.org/officeDocument/2006/relationships">
  <c:lang val="da-DK"/>
  <c:style val="8"/>
  <c:chart>
    <c:autoTitleDeleted val="1"/>
    <c:plotArea>
      <c:layout>
        <c:manualLayout>
          <c:layoutTarget val="inner"/>
          <c:xMode val="edge"/>
          <c:yMode val="edge"/>
          <c:x val="6.8852589906677766E-2"/>
          <c:y val="9.2538676258193564E-2"/>
          <c:w val="0.91123488529613816"/>
          <c:h val="0.71047522497500282"/>
        </c:manualLayout>
      </c:layout>
      <c:barChart>
        <c:barDir val="col"/>
        <c:grouping val="clustered"/>
        <c:ser>
          <c:idx val="0"/>
          <c:order val="0"/>
          <c:tx>
            <c:strRef>
              <c:f>'Ark1'!$C$1</c:f>
              <c:strCache>
                <c:ptCount val="1"/>
                <c:pt idx="0">
                  <c:v>Serie 2</c:v>
                </c:pt>
              </c:strCache>
            </c:strRef>
          </c:tx>
          <c:val>
            <c:numRef>
              <c:f>'Ark1'!$C$2:$C$7</c:f>
              <c:numCache>
                <c:formatCode>General</c:formatCode>
                <c:ptCount val="6"/>
                <c:pt idx="0">
                  <c:v>11.2</c:v>
                </c:pt>
                <c:pt idx="1">
                  <c:v>16.2</c:v>
                </c:pt>
                <c:pt idx="2">
                  <c:v>23.2</c:v>
                </c:pt>
                <c:pt idx="3">
                  <c:v>41.8</c:v>
                </c:pt>
                <c:pt idx="4">
                  <c:v>6.5</c:v>
                </c:pt>
                <c:pt idx="5">
                  <c:v>0.60000000000000064</c:v>
                </c:pt>
              </c:numCache>
            </c:numRef>
          </c:val>
        </c:ser>
        <c:axId val="90222976"/>
        <c:axId val="90224512"/>
      </c:barChart>
      <c:catAx>
        <c:axId val="90222976"/>
        <c:scaling>
          <c:orientation val="minMax"/>
        </c:scaling>
        <c:axPos val="b"/>
        <c:tickLblPos val="nextTo"/>
        <c:crossAx val="90224512"/>
        <c:crosses val="autoZero"/>
        <c:auto val="1"/>
        <c:lblAlgn val="ctr"/>
        <c:lblOffset val="100"/>
      </c:catAx>
      <c:valAx>
        <c:axId val="90224512"/>
        <c:scaling>
          <c:orientation val="minMax"/>
        </c:scaling>
        <c:axPos val="l"/>
        <c:majorGridlines/>
        <c:numFmt formatCode="General" sourceLinked="1"/>
        <c:tickLblPos val="nextTo"/>
        <c:crossAx val="90222976"/>
        <c:crosses val="autoZero"/>
        <c:crossBetween val="between"/>
      </c:valAx>
    </c:plotArea>
    <c:plotVisOnly val="1"/>
    <c:dispBlanksAs val="gap"/>
  </c:chart>
  <c:txPr>
    <a:bodyPr/>
    <a:lstStyle/>
    <a:p>
      <a:pPr>
        <a:defRPr sz="1800"/>
      </a:pPr>
      <a:endParaRPr lang="da-DK"/>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C4C64-512A-433B-9BC5-42A031D8B589}" type="datetimeFigureOut">
              <a:rPr lang="da-DK" smtClean="0"/>
              <a:pPr/>
              <a:t>12-08-2011</a:t>
            </a:fld>
            <a:endParaRPr lang="da-DK"/>
          </a:p>
        </p:txBody>
      </p:sp>
      <p:sp>
        <p:nvSpPr>
          <p:cNvPr id="4" name="Pladsholder til diasbille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7" name="Pladsholder til dias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5F0BFA-A276-48A6-ACF3-99CC98FA6403}" type="slidenum">
              <a:rPr lang="da-DK" smtClean="0"/>
              <a:pPr/>
              <a:t>‹nr.›</a:t>
            </a:fld>
            <a:endParaRPr lang="da-DK"/>
          </a:p>
        </p:txBody>
      </p:sp>
    </p:spTree>
    <p:extLst>
      <p:ext uri="{BB962C8B-B14F-4D97-AF65-F5344CB8AC3E}">
        <p14:creationId xmlns="" xmlns:p14="http://schemas.microsoft.com/office/powerpoint/2010/main" val="25096845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pPr eaLnBrk="1" hangingPunct="1"/>
            <a:r>
              <a:rPr lang="fo-FO" sz="1200" b="1" noProof="0" dirty="0" smtClean="0">
                <a:latin typeface="Arial" pitchFamily="34" charset="0"/>
              </a:rPr>
              <a:t>fiskaoljur, vitaminir og </a:t>
            </a:r>
            <a:r>
              <a:rPr lang="fo-FO" sz="1200" b="1" noProof="0" dirty="0" err="1" smtClean="0">
                <a:latin typeface="Arial" pitchFamily="34" charset="0"/>
              </a:rPr>
              <a:t>mineralir</a:t>
            </a:r>
            <a:endParaRPr lang="fo-FO" sz="1200" noProof="0" dirty="0" smtClean="0">
              <a:latin typeface="Arial" pitchFamily="34" charset="0"/>
            </a:endParaRPr>
          </a:p>
          <a:p>
            <a:pPr eaLnBrk="1" hangingPunct="1"/>
            <a:endParaRPr lang="fo-FO" sz="1200" noProof="0" dirty="0" smtClean="0">
              <a:latin typeface="Arial" pitchFamily="34" charset="0"/>
            </a:endParaRPr>
          </a:p>
          <a:p>
            <a:pPr eaLnBrk="1" hangingPunct="1"/>
            <a:r>
              <a:rPr lang="fo-FO" sz="1200" noProof="0" dirty="0" smtClean="0">
                <a:latin typeface="Arial" pitchFamily="34" charset="0"/>
              </a:rPr>
              <a:t>Í fiski eru fiskaoljur, D-vitaminir, jod</a:t>
            </a:r>
            <a:r>
              <a:rPr lang="fo-FO" sz="1200" baseline="0" noProof="0" dirty="0" smtClean="0">
                <a:latin typeface="Arial" pitchFamily="34" charset="0"/>
              </a:rPr>
              <a:t> og selen. Tað</a:t>
            </a:r>
            <a:r>
              <a:rPr lang="fo-FO" sz="1200" noProof="0" dirty="0" smtClean="0">
                <a:latin typeface="Arial" pitchFamily="34" charset="0"/>
              </a:rPr>
              <a:t> eru </a:t>
            </a:r>
            <a:r>
              <a:rPr lang="fo-FO" sz="1200" baseline="0" noProof="0" dirty="0" smtClean="0">
                <a:latin typeface="Arial" pitchFamily="34" charset="0"/>
              </a:rPr>
              <a:t>evni, sum føroyingar ikki fáa nóg mikið av í øðrum mati. Etið tí fisk fleiri ferðir um vikuna. Í ymiskum fiskasløgum eru ymiskar mongdir av teimum </a:t>
            </a:r>
            <a:r>
              <a:rPr lang="fo-FO" sz="1200" baseline="0" noProof="0" dirty="0" err="1" smtClean="0">
                <a:latin typeface="Arial" pitchFamily="34" charset="0"/>
              </a:rPr>
              <a:t>heilsugóðu</a:t>
            </a:r>
            <a:r>
              <a:rPr lang="fo-FO" sz="1200" baseline="0" noProof="0" dirty="0" smtClean="0">
                <a:latin typeface="Arial" pitchFamily="34" charset="0"/>
              </a:rPr>
              <a:t> evnunum, eins og summi sløg eru feit og onnur sløg eru soltin. Tí er tað týdningarmikið at skifta ímillum ymisk sløg.</a:t>
            </a:r>
            <a:endParaRPr lang="fo-FO" sz="1200" noProof="0" dirty="0" smtClean="0">
              <a:latin typeface="Arial" pitchFamily="34" charset="0"/>
            </a:endParaRPr>
          </a:p>
          <a:p>
            <a:pPr eaLnBrk="1" hangingPunct="1"/>
            <a:endParaRPr lang="fo-FO" sz="1200" b="1" noProof="0" dirty="0" smtClean="0">
              <a:latin typeface="Arial" pitchFamily="34" charset="0"/>
            </a:endParaRPr>
          </a:p>
          <a:p>
            <a:pPr eaLnBrk="1" hangingPunct="1"/>
            <a:r>
              <a:rPr lang="fo-FO" sz="1200" baseline="0" noProof="0" dirty="0" smtClean="0">
                <a:latin typeface="Arial" pitchFamily="34" charset="0"/>
              </a:rPr>
              <a:t>Vaksin fólk eiga at eta 200-300 gramm av fiski um vikuna, meðan børn eiga at eta umleið 200 gramm. Hetta svarar til at eta fisk sum heitan rætt tvær ferðir um vikuna ella sum heitan rætt einaferð og sum viðskera nærum hvønn dag.</a:t>
            </a:r>
            <a:r>
              <a:rPr lang="fo-FO" sz="1200" noProof="0" dirty="0" smtClean="0">
                <a:latin typeface="Arial" pitchFamily="34" charset="0"/>
              </a:rPr>
              <a:t> </a:t>
            </a:r>
          </a:p>
          <a:p>
            <a:pPr eaLnBrk="1" hangingPunct="1"/>
            <a:endParaRPr lang="fo-FO" sz="1200" b="1" noProof="0" dirty="0" smtClean="0">
              <a:latin typeface="Arial" pitchFamily="34" charset="0"/>
            </a:endParaRPr>
          </a:p>
          <a:p>
            <a:pPr eaLnBrk="1" hangingPunct="1"/>
            <a:r>
              <a:rPr lang="fo-FO" sz="1200" b="1" noProof="0" dirty="0" smtClean="0">
                <a:latin typeface="Arial" pitchFamily="34" charset="0"/>
              </a:rPr>
              <a:t>Fiskur og dálking</a:t>
            </a:r>
          </a:p>
          <a:p>
            <a:pPr eaLnBrk="1" hangingPunct="1"/>
            <a:r>
              <a:rPr lang="fo-FO" sz="1200" noProof="0" dirty="0" smtClean="0">
                <a:latin typeface="Arial" pitchFamily="34" charset="0"/>
              </a:rPr>
              <a:t>Fiskur kann verða dálkaður,</a:t>
            </a:r>
            <a:r>
              <a:rPr lang="fo-FO" sz="1200" baseline="0" noProof="0" dirty="0" smtClean="0">
                <a:latin typeface="Arial" pitchFamily="34" charset="0"/>
              </a:rPr>
              <a:t> millum annað við </a:t>
            </a:r>
            <a:r>
              <a:rPr lang="fo-FO" sz="1200" baseline="0" noProof="0" dirty="0" err="1" smtClean="0">
                <a:latin typeface="Arial" pitchFamily="34" charset="0"/>
              </a:rPr>
              <a:t>dioxin</a:t>
            </a:r>
            <a:r>
              <a:rPr lang="fo-FO" sz="1200" baseline="0" noProof="0" dirty="0" smtClean="0">
                <a:latin typeface="Arial" pitchFamily="34" charset="0"/>
              </a:rPr>
              <a:t> og kyksilvuri. Men har dálkingin er ringast, er ikki loyvt at fiska. Fyrimunirnir við at eta fisk eru munandi størri enn vandin fyri dálking.</a:t>
            </a:r>
            <a:endParaRPr lang="fo-FO" sz="1200" noProof="0" dirty="0" smtClean="0">
              <a:latin typeface="Arial" pitchFamily="34" charset="0"/>
            </a:endParaRPr>
          </a:p>
          <a:p>
            <a:pPr eaLnBrk="1" hangingPunct="1"/>
            <a:endParaRPr lang="fo-FO" sz="1200" noProof="0" dirty="0" smtClean="0">
              <a:latin typeface="Arial" pitchFamily="34" charset="0"/>
            </a:endParaRPr>
          </a:p>
        </p:txBody>
      </p:sp>
      <p:sp>
        <p:nvSpPr>
          <p:cNvPr id="4" name="Pladsholder til diasnummer 3"/>
          <p:cNvSpPr>
            <a:spLocks noGrp="1"/>
          </p:cNvSpPr>
          <p:nvPr>
            <p:ph type="sldNum" sz="quarter" idx="10"/>
          </p:nvPr>
        </p:nvSpPr>
        <p:spPr/>
        <p:txBody>
          <a:bodyPr/>
          <a:lstStyle/>
          <a:p>
            <a:fld id="{E65F0BFA-A276-48A6-ACF3-99CC98FA6403}" type="slidenum">
              <a:rPr lang="da-DK" smtClean="0"/>
              <a:pPr/>
              <a:t>1</a:t>
            </a:fld>
            <a:endParaRPr lang="da-DK"/>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fo-FO" dirty="0" smtClean="0"/>
              <a:t>Føroyingar eta ov lítið av fiski – minni enn</a:t>
            </a:r>
            <a:r>
              <a:rPr lang="fo-FO" baseline="0" dirty="0" smtClean="0"/>
              <a:t> helmingurin av teimum spurdu eta fisk tvær ferðir um vikuna.</a:t>
            </a:r>
          </a:p>
          <a:p>
            <a:endParaRPr lang="fo-FO" baseline="0" dirty="0" smtClean="0"/>
          </a:p>
        </p:txBody>
      </p:sp>
      <p:sp>
        <p:nvSpPr>
          <p:cNvPr id="4" name="Pladsholder til diasnummer 3"/>
          <p:cNvSpPr>
            <a:spLocks noGrp="1"/>
          </p:cNvSpPr>
          <p:nvPr>
            <p:ph type="sldNum" sz="quarter" idx="10"/>
          </p:nvPr>
        </p:nvSpPr>
        <p:spPr/>
        <p:txBody>
          <a:bodyPr/>
          <a:lstStyle/>
          <a:p>
            <a:fld id="{E65F0BFA-A276-48A6-ACF3-99CC98FA6403}" type="slidenum">
              <a:rPr lang="da-DK" smtClean="0"/>
              <a:pPr/>
              <a:t>2</a:t>
            </a:fld>
            <a:endParaRPr lang="da-DK"/>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o-FO" sz="1200" b="1" noProof="0" dirty="0" smtClean="0">
                <a:latin typeface="Arial" pitchFamily="34" charset="0"/>
              </a:rPr>
              <a:t>Kjak</a:t>
            </a:r>
          </a:p>
          <a:p>
            <a:pPr marL="0" marR="0" indent="0" algn="l" defTabSz="914400" rtl="0" eaLnBrk="1" fontAlgn="auto" latinLnBrk="0" hangingPunct="1">
              <a:lnSpc>
                <a:spcPct val="100000"/>
              </a:lnSpc>
              <a:spcBef>
                <a:spcPts val="0"/>
              </a:spcBef>
              <a:spcAft>
                <a:spcPts val="0"/>
              </a:spcAft>
              <a:buClrTx/>
              <a:buSzTx/>
              <a:buFontTx/>
              <a:buNone/>
              <a:tabLst/>
              <a:defRPr/>
            </a:pPr>
            <a:r>
              <a:rPr lang="fo-FO" dirty="0" smtClean="0"/>
              <a:t>Tosa</a:t>
            </a:r>
            <a:r>
              <a:rPr lang="fo-FO" baseline="0" dirty="0" smtClean="0"/>
              <a:t> við næmingarnar um, hvussu teir kundu hugsa sær at etið fisk.</a:t>
            </a:r>
          </a:p>
          <a:p>
            <a:endParaRPr lang="fo-FO" baseline="0" dirty="0" smtClean="0"/>
          </a:p>
          <a:p>
            <a:r>
              <a:rPr lang="fo-FO" baseline="0" dirty="0" smtClean="0"/>
              <a:t>Næmingarnir kunnu møguliga arbeiða í bólkum. Hava prentaðar uppskriftir við, ella finna eina uppskrift á netinum. Hvør bólkur kann leggja uppskriftina fram fyri flokkinum. Hvussu langa tíð tekur uppskriftin at gera? Hvussu nógv man hon kosta? Smakkar hon væl?</a:t>
            </a:r>
          </a:p>
          <a:p>
            <a:endParaRPr lang="fo-FO" baseline="0" dirty="0" smtClean="0"/>
          </a:p>
          <a:p>
            <a:r>
              <a:rPr lang="fo-FO" baseline="0" dirty="0" smtClean="0"/>
              <a:t>Íblástur til </a:t>
            </a:r>
            <a:r>
              <a:rPr lang="fo-FO" baseline="0" dirty="0" err="1" smtClean="0"/>
              <a:t>fiskauppskriftir</a:t>
            </a:r>
            <a:r>
              <a:rPr lang="fo-FO" baseline="0" dirty="0" smtClean="0"/>
              <a:t>:</a:t>
            </a:r>
          </a:p>
          <a:p>
            <a:endParaRPr lang="fo-FO" baseline="0" dirty="0" smtClean="0"/>
          </a:p>
          <a:p>
            <a:r>
              <a:rPr lang="fo-FO" baseline="0" dirty="0" smtClean="0"/>
              <a:t>http://www.fiskesprell.no/Oppskrifter</a:t>
            </a:r>
          </a:p>
          <a:p>
            <a:endParaRPr lang="fo-FO" baseline="0" dirty="0" smtClean="0"/>
          </a:p>
          <a:p>
            <a:endParaRPr lang="da-DK" dirty="0"/>
          </a:p>
        </p:txBody>
      </p:sp>
      <p:sp>
        <p:nvSpPr>
          <p:cNvPr id="4" name="Pladsholder til diasnummer 3"/>
          <p:cNvSpPr>
            <a:spLocks noGrp="1"/>
          </p:cNvSpPr>
          <p:nvPr>
            <p:ph type="sldNum" sz="quarter" idx="10"/>
          </p:nvPr>
        </p:nvSpPr>
        <p:spPr/>
        <p:txBody>
          <a:bodyPr/>
          <a:lstStyle/>
          <a:p>
            <a:fld id="{E65F0BFA-A276-48A6-ACF3-99CC98FA6403}" type="slidenum">
              <a:rPr lang="da-DK" smtClean="0"/>
              <a:pPr/>
              <a:t>3</a:t>
            </a:fld>
            <a:endParaRPr lang="da-DK"/>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pPr eaLnBrk="1" hangingPunct="1"/>
            <a:r>
              <a:rPr lang="fo-FO" sz="1200" b="1" noProof="0" dirty="0" smtClean="0">
                <a:latin typeface="Arial" pitchFamily="34" charset="0"/>
              </a:rPr>
              <a:t>Kjak</a:t>
            </a:r>
          </a:p>
          <a:p>
            <a:pPr eaLnBrk="1" hangingPunct="1"/>
            <a:endParaRPr lang="fo-FO" sz="1200" b="1" noProof="0" dirty="0" smtClean="0">
              <a:latin typeface="Arial" pitchFamily="34" charset="0"/>
            </a:endParaRPr>
          </a:p>
          <a:p>
            <a:pPr eaLnBrk="1" hangingPunct="1"/>
            <a:r>
              <a:rPr lang="fo-FO" sz="1200" noProof="0" dirty="0" smtClean="0">
                <a:latin typeface="Arial" pitchFamily="34" charset="0"/>
              </a:rPr>
              <a:t>Minn næmingarnar</a:t>
            </a:r>
            <a:r>
              <a:rPr lang="fo-FO" sz="1200" baseline="0" noProof="0" dirty="0" smtClean="0">
                <a:latin typeface="Arial" pitchFamily="34" charset="0"/>
              </a:rPr>
              <a:t> á, at makrelur í tomat og rogn og onnur sløg av fiski í dós eisini telja við sum fiskur, ið er heilsugóður at eta</a:t>
            </a:r>
          </a:p>
          <a:p>
            <a:pPr eaLnBrk="1" hangingPunct="1"/>
            <a:endParaRPr lang="fo-FO" noProof="0" dirty="0" smtClean="0"/>
          </a:p>
          <a:p>
            <a:pPr eaLnBrk="1" hangingPunct="1"/>
            <a:r>
              <a:rPr lang="fo-FO" noProof="0" dirty="0" smtClean="0"/>
              <a:t>Hvussu</a:t>
            </a:r>
            <a:r>
              <a:rPr lang="fo-FO" baseline="0" noProof="0" dirty="0" smtClean="0"/>
              <a:t> ofta eta næmingarnir fisk, samsvara tølini út flokkinum við kanningini hjá </a:t>
            </a:r>
            <a:r>
              <a:rPr lang="fo-FO" baseline="0" noProof="0" dirty="0" err="1" smtClean="0"/>
              <a:t>Fólkaheilsuráðnum</a:t>
            </a:r>
            <a:r>
              <a:rPr lang="fo-FO" baseline="0" noProof="0" dirty="0" smtClean="0"/>
              <a:t>?</a:t>
            </a:r>
            <a:endParaRPr lang="fo-FO" noProof="0" dirty="0" smtClean="0"/>
          </a:p>
        </p:txBody>
      </p:sp>
      <p:sp>
        <p:nvSpPr>
          <p:cNvPr id="4" name="Pladsholder til diasnummer 3"/>
          <p:cNvSpPr>
            <a:spLocks noGrp="1"/>
          </p:cNvSpPr>
          <p:nvPr>
            <p:ph type="sldNum" sz="quarter" idx="10"/>
          </p:nvPr>
        </p:nvSpPr>
        <p:spPr/>
        <p:txBody>
          <a:bodyPr/>
          <a:lstStyle/>
          <a:p>
            <a:fld id="{E65F0BFA-A276-48A6-ACF3-99CC98FA6403}" type="slidenum">
              <a:rPr lang="da-DK" smtClean="0"/>
              <a:pPr/>
              <a:t>4</a:t>
            </a:fld>
            <a:endParaRPr lang="da-D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9" name="Titel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da-DK" smtClean="0"/>
              <a:t>Klik for at redigere titeltypografi i masteren</a:t>
            </a:r>
            <a:endParaRPr kumimoji="0" lang="en-US"/>
          </a:p>
        </p:txBody>
      </p:sp>
      <p:sp>
        <p:nvSpPr>
          <p:cNvPr id="17" name="Undertitel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a-DK" smtClean="0"/>
              <a:t>Klik for at redigere undertiteltypografien i masteren</a:t>
            </a:r>
            <a:endParaRPr kumimoji="0" lang="en-US"/>
          </a:p>
        </p:txBody>
      </p:sp>
      <p:sp>
        <p:nvSpPr>
          <p:cNvPr id="30" name="Pladsholder til dato 29"/>
          <p:cNvSpPr>
            <a:spLocks noGrp="1"/>
          </p:cNvSpPr>
          <p:nvPr>
            <p:ph type="dt" sz="half" idx="10"/>
          </p:nvPr>
        </p:nvSpPr>
        <p:spPr/>
        <p:txBody>
          <a:bodyPr/>
          <a:lstStyle/>
          <a:p>
            <a:fld id="{E228E0B2-5AA7-436F-8FB5-2F6D44F7D1A8}" type="datetimeFigureOut">
              <a:rPr lang="da-DK" smtClean="0"/>
              <a:pPr/>
              <a:t>12-08-2011</a:t>
            </a:fld>
            <a:endParaRPr lang="da-DK"/>
          </a:p>
        </p:txBody>
      </p:sp>
      <p:sp>
        <p:nvSpPr>
          <p:cNvPr id="19" name="Pladsholder til sidefod 18"/>
          <p:cNvSpPr>
            <a:spLocks noGrp="1"/>
          </p:cNvSpPr>
          <p:nvPr>
            <p:ph type="ftr" sz="quarter" idx="11"/>
          </p:nvPr>
        </p:nvSpPr>
        <p:spPr/>
        <p:txBody>
          <a:bodyPr/>
          <a:lstStyle/>
          <a:p>
            <a:endParaRPr lang="da-DK"/>
          </a:p>
        </p:txBody>
      </p:sp>
      <p:sp>
        <p:nvSpPr>
          <p:cNvPr id="27" name="Pladsholder til diasnummer 26"/>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smtClean="0"/>
              <a:t>Klik for at redigere titeltypografi i masteren</a:t>
            </a:r>
            <a:endParaRPr kumimoji="0" lang="en-US"/>
          </a:p>
        </p:txBody>
      </p:sp>
      <p:sp>
        <p:nvSpPr>
          <p:cNvPr id="3" name="Pladsholder til lodret titel 2"/>
          <p:cNvSpPr>
            <a:spLocks noGrp="1"/>
          </p:cNvSpPr>
          <p:nvPr>
            <p:ph type="body" orient="vert" idx="1"/>
          </p:nvPr>
        </p:nvSpPr>
        <p:spPr/>
        <p:txBody>
          <a:bodyPr vert="eaVert"/>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4" name="Pladsholder til dato 3"/>
          <p:cNvSpPr>
            <a:spLocks noGrp="1"/>
          </p:cNvSpPr>
          <p:nvPr>
            <p:ph type="dt" sz="half" idx="10"/>
          </p:nvPr>
        </p:nvSpPr>
        <p:spPr/>
        <p:txBody>
          <a:bodyPr/>
          <a:lstStyle/>
          <a:p>
            <a:fld id="{E228E0B2-5AA7-436F-8FB5-2F6D44F7D1A8}" type="datetimeFigureOut">
              <a:rPr lang="da-DK" smtClean="0"/>
              <a:pPr/>
              <a:t>12-08-2011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914401"/>
            <a:ext cx="2057400" cy="5211763"/>
          </a:xfrm>
        </p:spPr>
        <p:txBody>
          <a:bodyPr vert="eaVert"/>
          <a:lstStyle/>
          <a:p>
            <a:r>
              <a:rPr kumimoji="0" lang="da-DK" smtClean="0"/>
              <a:t>Klik for at redigere titeltypografi i masteren</a:t>
            </a:r>
            <a:endParaRPr kumimoji="0" lang="en-US"/>
          </a:p>
        </p:txBody>
      </p:sp>
      <p:sp>
        <p:nvSpPr>
          <p:cNvPr id="3" name="Pladsholder til lodret titel 2"/>
          <p:cNvSpPr>
            <a:spLocks noGrp="1"/>
          </p:cNvSpPr>
          <p:nvPr>
            <p:ph type="body" orient="vert" idx="1"/>
          </p:nvPr>
        </p:nvSpPr>
        <p:spPr>
          <a:xfrm>
            <a:off x="457200" y="914401"/>
            <a:ext cx="6019800" cy="5211763"/>
          </a:xfrm>
        </p:spPr>
        <p:txBody>
          <a:bodyPr vert="eaVert"/>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4" name="Pladsholder til dato 3"/>
          <p:cNvSpPr>
            <a:spLocks noGrp="1"/>
          </p:cNvSpPr>
          <p:nvPr>
            <p:ph type="dt" sz="half" idx="10"/>
          </p:nvPr>
        </p:nvSpPr>
        <p:spPr/>
        <p:txBody>
          <a:bodyPr/>
          <a:lstStyle/>
          <a:p>
            <a:fld id="{E228E0B2-5AA7-436F-8FB5-2F6D44F7D1A8}" type="datetimeFigureOut">
              <a:rPr lang="da-DK" smtClean="0"/>
              <a:pPr/>
              <a:t>12-08-2011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smtClean="0"/>
              <a:t>Klik for at redigere titeltypografi i masteren</a:t>
            </a:r>
            <a:endParaRPr kumimoji="0" lang="en-US"/>
          </a:p>
        </p:txBody>
      </p:sp>
      <p:sp>
        <p:nvSpPr>
          <p:cNvPr id="3" name="Pladsholder til indhold 2"/>
          <p:cNvSpPr>
            <a:spLocks noGrp="1"/>
          </p:cNvSpPr>
          <p:nvPr>
            <p:ph idx="1"/>
          </p:nvPr>
        </p:nvSpPr>
        <p:spPr/>
        <p:txBody>
          <a:bodyPr/>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4" name="Pladsholder til dato 3"/>
          <p:cNvSpPr>
            <a:spLocks noGrp="1"/>
          </p:cNvSpPr>
          <p:nvPr>
            <p:ph type="dt" sz="half" idx="10"/>
          </p:nvPr>
        </p:nvSpPr>
        <p:spPr/>
        <p:txBody>
          <a:bodyPr/>
          <a:lstStyle/>
          <a:p>
            <a:fld id="{E228E0B2-5AA7-436F-8FB5-2F6D44F7D1A8}" type="datetimeFigureOut">
              <a:rPr lang="da-DK" smtClean="0"/>
              <a:pPr/>
              <a:t>12-08-2011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da-DK" smtClean="0"/>
              <a:t>Klik for at redigere titeltypografi i masteren</a:t>
            </a:r>
            <a:endParaRPr kumimoji="0" lang="en-US"/>
          </a:p>
        </p:txBody>
      </p:sp>
      <p:sp>
        <p:nvSpPr>
          <p:cNvPr id="3" name="Pladsholder til teks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a-DK" smtClean="0"/>
              <a:t>Klik for at redigere typografi i masteren</a:t>
            </a:r>
          </a:p>
        </p:txBody>
      </p:sp>
      <p:sp>
        <p:nvSpPr>
          <p:cNvPr id="4" name="Pladsholder til dato 3"/>
          <p:cNvSpPr>
            <a:spLocks noGrp="1"/>
          </p:cNvSpPr>
          <p:nvPr>
            <p:ph type="dt" sz="half" idx="10"/>
          </p:nvPr>
        </p:nvSpPr>
        <p:spPr/>
        <p:txBody>
          <a:bodyPr/>
          <a:lstStyle/>
          <a:p>
            <a:fld id="{E228E0B2-5AA7-436F-8FB5-2F6D44F7D1A8}" type="datetimeFigureOut">
              <a:rPr lang="da-DK" smtClean="0"/>
              <a:pPr/>
              <a:t>12-08-2011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a:lstStyle/>
          <a:p>
            <a:r>
              <a:rPr kumimoji="0" lang="da-DK" smtClean="0"/>
              <a:t>Klik for at redigere titeltypografi i masteren</a:t>
            </a:r>
            <a:endParaRPr kumimoji="0" lang="en-US"/>
          </a:p>
        </p:txBody>
      </p:sp>
      <p:sp>
        <p:nvSpPr>
          <p:cNvPr id="3" name="Pladsholder til indhold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4" name="Pladsholder til indhold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5" name="Pladsholder til dato 4"/>
          <p:cNvSpPr>
            <a:spLocks noGrp="1"/>
          </p:cNvSpPr>
          <p:nvPr>
            <p:ph type="dt" sz="half" idx="10"/>
          </p:nvPr>
        </p:nvSpPr>
        <p:spPr/>
        <p:txBody>
          <a:bodyPr/>
          <a:lstStyle/>
          <a:p>
            <a:fld id="{E228E0B2-5AA7-436F-8FB5-2F6D44F7D1A8}" type="datetimeFigureOut">
              <a:rPr lang="da-DK" smtClean="0"/>
              <a:pPr/>
              <a:t>12-08-2011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tIns="45720" anchor="b"/>
          <a:lstStyle>
            <a:lvl1pPr>
              <a:defRPr/>
            </a:lvl1pPr>
          </a:lstStyle>
          <a:p>
            <a:r>
              <a:rPr kumimoji="0" lang="da-DK" smtClean="0"/>
              <a:t>Klik for at redigere titeltypografi i masteren</a:t>
            </a:r>
            <a:endParaRPr kumimoji="0" lang="en-US"/>
          </a:p>
        </p:txBody>
      </p:sp>
      <p:sp>
        <p:nvSpPr>
          <p:cNvPr id="3" name="Pladsholder til teks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da-DK" smtClean="0"/>
              <a:t>Klik for at redigere typografi i masteren</a:t>
            </a:r>
          </a:p>
        </p:txBody>
      </p:sp>
      <p:sp>
        <p:nvSpPr>
          <p:cNvPr id="4" name="Pladsholder til teks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da-DK" smtClean="0"/>
              <a:t>Klik for at redigere typografi i masteren</a:t>
            </a:r>
          </a:p>
        </p:txBody>
      </p:sp>
      <p:sp>
        <p:nvSpPr>
          <p:cNvPr id="5" name="Pladsholder til indhold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6" name="Pladsholder til indhold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7" name="Pladsholder til dato 6"/>
          <p:cNvSpPr>
            <a:spLocks noGrp="1"/>
          </p:cNvSpPr>
          <p:nvPr>
            <p:ph type="dt" sz="half" idx="10"/>
          </p:nvPr>
        </p:nvSpPr>
        <p:spPr/>
        <p:txBody>
          <a:bodyPr/>
          <a:lstStyle/>
          <a:p>
            <a:fld id="{E228E0B2-5AA7-436F-8FB5-2F6D44F7D1A8}" type="datetimeFigureOut">
              <a:rPr lang="da-DK" smtClean="0"/>
              <a:pPr/>
              <a:t>12-08-2011</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da-DK" smtClean="0"/>
              <a:t>Klik for at redigere titeltypografi i masteren</a:t>
            </a:r>
            <a:endParaRPr kumimoji="0" lang="en-US"/>
          </a:p>
        </p:txBody>
      </p:sp>
      <p:sp>
        <p:nvSpPr>
          <p:cNvPr id="3" name="Pladsholder til dato 2"/>
          <p:cNvSpPr>
            <a:spLocks noGrp="1"/>
          </p:cNvSpPr>
          <p:nvPr>
            <p:ph type="dt" sz="half" idx="10"/>
          </p:nvPr>
        </p:nvSpPr>
        <p:spPr/>
        <p:txBody>
          <a:bodyPr/>
          <a:lstStyle/>
          <a:p>
            <a:fld id="{E228E0B2-5AA7-436F-8FB5-2F6D44F7D1A8}" type="datetimeFigureOut">
              <a:rPr lang="da-DK" smtClean="0"/>
              <a:pPr/>
              <a:t>12-08-2011</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E228E0B2-5AA7-436F-8FB5-2F6D44F7D1A8}" type="datetimeFigureOut">
              <a:rPr lang="da-DK" smtClean="0"/>
              <a:pPr/>
              <a:t>12-08-2011</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da-DK" smtClean="0"/>
              <a:t>Klik for at redigere titeltypografi i masteren</a:t>
            </a:r>
            <a:endParaRPr kumimoji="0" lang="en-US"/>
          </a:p>
        </p:txBody>
      </p:sp>
      <p:sp>
        <p:nvSpPr>
          <p:cNvPr id="3" name="Pladsholder til teks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da-DK" smtClean="0"/>
              <a:t>Klik for at redigere typografi i masteren</a:t>
            </a:r>
          </a:p>
        </p:txBody>
      </p:sp>
      <p:sp>
        <p:nvSpPr>
          <p:cNvPr id="4" name="Pladsholder til indhold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5" name="Pladsholder til dato 4"/>
          <p:cNvSpPr>
            <a:spLocks noGrp="1"/>
          </p:cNvSpPr>
          <p:nvPr>
            <p:ph type="dt" sz="half" idx="10"/>
          </p:nvPr>
        </p:nvSpPr>
        <p:spPr/>
        <p:txBody>
          <a:bodyPr/>
          <a:lstStyle/>
          <a:p>
            <a:fld id="{E228E0B2-5AA7-436F-8FB5-2F6D44F7D1A8}" type="datetimeFigureOut">
              <a:rPr lang="da-DK" smtClean="0"/>
              <a:pPr/>
              <a:t>12-08-2011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lede med billedtekst">
    <p:spTree>
      <p:nvGrpSpPr>
        <p:cNvPr id="1" name=""/>
        <p:cNvGrpSpPr/>
        <p:nvPr/>
      </p:nvGrpSpPr>
      <p:grpSpPr>
        <a:xfrm>
          <a:off x="0" y="0"/>
          <a:ext cx="0" cy="0"/>
          <a:chOff x="0" y="0"/>
          <a:chExt cx="0" cy="0"/>
        </a:xfrm>
      </p:grpSpPr>
      <p:sp>
        <p:nvSpPr>
          <p:cNvPr id="9" name="Rektangel med enkelt afklippet og afrundet hjørn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tvinklet trekant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el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da-DK" smtClean="0"/>
              <a:t>Klik for at redigere titeltypografi i masteren</a:t>
            </a:r>
            <a:endParaRPr kumimoji="0" lang="en-US"/>
          </a:p>
        </p:txBody>
      </p:sp>
      <p:sp>
        <p:nvSpPr>
          <p:cNvPr id="4" name="Pladsholder til teks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da-DK" smtClean="0"/>
              <a:t>Klik for at redigere typografi i masteren</a:t>
            </a:r>
          </a:p>
        </p:txBody>
      </p:sp>
      <p:sp>
        <p:nvSpPr>
          <p:cNvPr id="5" name="Pladsholder til dato 4"/>
          <p:cNvSpPr>
            <a:spLocks noGrp="1"/>
          </p:cNvSpPr>
          <p:nvPr>
            <p:ph type="dt" sz="half" idx="10"/>
          </p:nvPr>
        </p:nvSpPr>
        <p:spPr/>
        <p:txBody>
          <a:bodyPr/>
          <a:lstStyle/>
          <a:p>
            <a:fld id="{E228E0B2-5AA7-436F-8FB5-2F6D44F7D1A8}" type="datetimeFigureOut">
              <a:rPr lang="da-DK" smtClean="0"/>
              <a:pPr/>
              <a:t>12-08-2011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a:xfrm>
            <a:off x="8077200" y="6356350"/>
            <a:ext cx="609600" cy="365125"/>
          </a:xfrm>
        </p:spPr>
        <p:txBody>
          <a:bodyPr/>
          <a:lstStyle/>
          <a:p>
            <a:fld id="{9B8FA144-85F2-4E8F-A0C9-3A9FD4A5626D}" type="slidenum">
              <a:rPr lang="da-DK" smtClean="0"/>
              <a:pPr/>
              <a:t>‹nr.›</a:t>
            </a:fld>
            <a:endParaRPr lang="da-DK"/>
          </a:p>
        </p:txBody>
      </p:sp>
      <p:sp>
        <p:nvSpPr>
          <p:cNvPr id="3" name="Pladsholder til billed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da-DK" smtClean="0"/>
              <a:t>Klik på ikonet for at tilføje et billede</a:t>
            </a:r>
            <a:endParaRPr kumimoji="0" lang="en-US" dirty="0"/>
          </a:p>
        </p:txBody>
      </p:sp>
      <p:sp>
        <p:nvSpPr>
          <p:cNvPr id="10" name="Kombinationstegning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Kombinationstegning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Kombinationstegning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Kombinationstegning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Pladsholder til titel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da-DK" smtClean="0"/>
              <a:t>Klik for at redigere titeltypografi i masteren</a:t>
            </a:r>
            <a:endParaRPr kumimoji="0" lang="en-US"/>
          </a:p>
        </p:txBody>
      </p:sp>
      <p:sp>
        <p:nvSpPr>
          <p:cNvPr id="30" name="Pladsholder til teks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da-DK" smtClean="0"/>
              <a:t>Klik for at redigere typografi i masteren</a:t>
            </a:r>
          </a:p>
          <a:p>
            <a:pPr lvl="1" eaLnBrk="1" latinLnBrk="0" hangingPunct="1"/>
            <a:r>
              <a:rPr kumimoji="0" lang="da-DK" smtClean="0"/>
              <a:t>Andet niveau</a:t>
            </a:r>
          </a:p>
          <a:p>
            <a:pPr lvl="2" eaLnBrk="1" latinLnBrk="0" hangingPunct="1"/>
            <a:r>
              <a:rPr kumimoji="0" lang="da-DK" smtClean="0"/>
              <a:t>Tredje niveau</a:t>
            </a:r>
          </a:p>
          <a:p>
            <a:pPr lvl="3" eaLnBrk="1" latinLnBrk="0" hangingPunct="1"/>
            <a:r>
              <a:rPr kumimoji="0" lang="da-DK" smtClean="0"/>
              <a:t>Fjerde niveau</a:t>
            </a:r>
          </a:p>
          <a:p>
            <a:pPr lvl="4" eaLnBrk="1" latinLnBrk="0" hangingPunct="1"/>
            <a:r>
              <a:rPr kumimoji="0" lang="da-DK" smtClean="0"/>
              <a:t>Femte niveau</a:t>
            </a:r>
            <a:endParaRPr kumimoji="0" lang="en-US"/>
          </a:p>
        </p:txBody>
      </p:sp>
      <p:sp>
        <p:nvSpPr>
          <p:cNvPr id="10" name="Pladsholder til dato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228E0B2-5AA7-436F-8FB5-2F6D44F7D1A8}" type="datetimeFigureOut">
              <a:rPr lang="da-DK" smtClean="0"/>
              <a:pPr/>
              <a:t>12-08-2011</a:t>
            </a:fld>
            <a:endParaRPr lang="da-DK"/>
          </a:p>
        </p:txBody>
      </p:sp>
      <p:sp>
        <p:nvSpPr>
          <p:cNvPr id="22" name="Pladsholder til sidefod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da-DK"/>
          </a:p>
        </p:txBody>
      </p:sp>
      <p:sp>
        <p:nvSpPr>
          <p:cNvPr id="18" name="Pladsholder til diasnumm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B8FA144-85F2-4E8F-A0C9-3A9FD4A5626D}" type="slidenum">
              <a:rPr lang="da-DK" smtClean="0"/>
              <a:pPr/>
              <a:t>‹nr.›</a:t>
            </a:fld>
            <a:endParaRPr lang="da-DK"/>
          </a:p>
        </p:txBody>
      </p:sp>
      <p:grpSp>
        <p:nvGrpSpPr>
          <p:cNvPr id="2" name="Gruppe 1"/>
          <p:cNvGrpSpPr/>
          <p:nvPr/>
        </p:nvGrpSpPr>
        <p:grpSpPr>
          <a:xfrm>
            <a:off x="-19017" y="202408"/>
            <a:ext cx="9180548" cy="649224"/>
            <a:chOff x="-19045" y="216550"/>
            <a:chExt cx="9180548" cy="649224"/>
          </a:xfrm>
        </p:grpSpPr>
        <p:sp>
          <p:nvSpPr>
            <p:cNvPr id="12" name="Kombinationstegning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Kombinationstegning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lede 3"/>
          <p:cNvPicPr/>
          <p:nvPr/>
        </p:nvPicPr>
        <p:blipFill>
          <a:blip r:embed="rId3" cstate="print"/>
          <a:srcRect l="31260" t="24367" r="33904" b="16399"/>
          <a:stretch>
            <a:fillRect/>
          </a:stretch>
        </p:blipFill>
        <p:spPr bwMode="auto">
          <a:xfrm>
            <a:off x="4716016" y="1556792"/>
            <a:ext cx="4176464" cy="4104456"/>
          </a:xfrm>
          <a:prstGeom prst="rect">
            <a:avLst/>
          </a:prstGeom>
          <a:noFill/>
          <a:ln w="9525">
            <a:noFill/>
            <a:miter lim="800000"/>
            <a:headEnd/>
            <a:tailEnd/>
          </a:ln>
        </p:spPr>
      </p:pic>
      <p:sp>
        <p:nvSpPr>
          <p:cNvPr id="8" name="Rektangel 7"/>
          <p:cNvSpPr/>
          <p:nvPr/>
        </p:nvSpPr>
        <p:spPr>
          <a:xfrm>
            <a:off x="467544" y="3140968"/>
            <a:ext cx="4572000" cy="1077218"/>
          </a:xfrm>
          <a:prstGeom prst="rect">
            <a:avLst/>
          </a:prstGeom>
        </p:spPr>
        <p:txBody>
          <a:bodyPr wrap="square">
            <a:spAutoFit/>
          </a:bodyPr>
          <a:lstStyle/>
          <a:p>
            <a:r>
              <a:rPr lang="fo-FO" sz="3200" dirty="0" smtClean="0"/>
              <a:t>Et </a:t>
            </a:r>
            <a:r>
              <a:rPr lang="fo-FO" sz="3200" dirty="0" smtClean="0"/>
              <a:t>fisk og fiskaviðskera fleiri ferðir um vikuna</a:t>
            </a:r>
            <a:endParaRPr lang="da-DK" sz="3200" dirty="0"/>
          </a:p>
        </p:txBody>
      </p:sp>
      <p:pic>
        <p:nvPicPr>
          <p:cNvPr id="5" name="Billede 4"/>
          <p:cNvPicPr/>
          <p:nvPr/>
        </p:nvPicPr>
        <p:blipFill>
          <a:blip r:embed="rId4" cstate="print"/>
          <a:srcRect/>
          <a:stretch>
            <a:fillRect/>
          </a:stretch>
        </p:blipFill>
        <p:spPr bwMode="auto">
          <a:xfrm>
            <a:off x="7256606" y="6425952"/>
            <a:ext cx="1887394" cy="43204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71600" y="764704"/>
            <a:ext cx="7787208" cy="504056"/>
          </a:xfrm>
        </p:spPr>
        <p:txBody>
          <a:bodyPr>
            <a:noAutofit/>
          </a:bodyPr>
          <a:lstStyle/>
          <a:p>
            <a:pPr algn="ctr"/>
            <a:r>
              <a:rPr lang="fo-FO" sz="3200" dirty="0" smtClean="0"/>
              <a:t>MARK - Fólkaheilsukanning </a:t>
            </a:r>
            <a:endParaRPr lang="da-DK" sz="3200" dirty="0"/>
          </a:p>
        </p:txBody>
      </p:sp>
      <p:graphicFrame>
        <p:nvGraphicFramePr>
          <p:cNvPr id="5" name="Pladsholder til indhold 4"/>
          <p:cNvGraphicFramePr>
            <a:graphicFrameLocks noGrp="1"/>
          </p:cNvGraphicFramePr>
          <p:nvPr>
            <p:ph sz="half" idx="1"/>
          </p:nvPr>
        </p:nvGraphicFramePr>
        <p:xfrm>
          <a:off x="395536" y="1988840"/>
          <a:ext cx="8291264" cy="2880320"/>
        </p:xfrm>
        <a:graphic>
          <a:graphicData uri="http://schemas.openxmlformats.org/drawingml/2006/chart">
            <c:chart xmlns:c="http://schemas.openxmlformats.org/drawingml/2006/chart" xmlns:r="http://schemas.openxmlformats.org/officeDocument/2006/relationships" r:id="rId3"/>
          </a:graphicData>
        </a:graphic>
      </p:graphicFrame>
      <p:sp>
        <p:nvSpPr>
          <p:cNvPr id="4" name="Rektangel 3"/>
          <p:cNvSpPr/>
          <p:nvPr/>
        </p:nvSpPr>
        <p:spPr>
          <a:xfrm>
            <a:off x="7308304" y="4941168"/>
            <a:ext cx="1152128" cy="864096"/>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fo-FO" dirty="0" smtClean="0"/>
              <a:t>Hvønn dag/fleiri ferðir um dagin</a:t>
            </a:r>
            <a:endParaRPr lang="da-DK" dirty="0"/>
          </a:p>
        </p:txBody>
      </p:sp>
      <p:sp>
        <p:nvSpPr>
          <p:cNvPr id="6" name="Rektangel 5"/>
          <p:cNvSpPr/>
          <p:nvPr/>
        </p:nvSpPr>
        <p:spPr>
          <a:xfrm>
            <a:off x="2411760" y="5013176"/>
            <a:ext cx="1152128" cy="93610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fo-FO" dirty="0" smtClean="0"/>
              <a:t>Minni enn eina ferð um vikuna</a:t>
            </a:r>
          </a:p>
          <a:p>
            <a:pPr algn="ctr"/>
            <a:endParaRPr lang="da-DK" dirty="0"/>
          </a:p>
        </p:txBody>
      </p:sp>
      <p:sp>
        <p:nvSpPr>
          <p:cNvPr id="7" name="Rektangel 6"/>
          <p:cNvSpPr/>
          <p:nvPr/>
        </p:nvSpPr>
        <p:spPr>
          <a:xfrm>
            <a:off x="3491880" y="4869160"/>
            <a:ext cx="1152128" cy="864096"/>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fo-FO" dirty="0" smtClean="0"/>
              <a:t>Eina ferð um vikuna</a:t>
            </a:r>
            <a:endParaRPr lang="da-DK" dirty="0"/>
          </a:p>
        </p:txBody>
      </p:sp>
      <p:sp>
        <p:nvSpPr>
          <p:cNvPr id="8" name="Rektangel 7"/>
          <p:cNvSpPr/>
          <p:nvPr/>
        </p:nvSpPr>
        <p:spPr>
          <a:xfrm>
            <a:off x="4716016" y="4941168"/>
            <a:ext cx="1152128" cy="864096"/>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fo-FO" dirty="0" smtClean="0"/>
              <a:t>Einar tvær ferðir um vikuna</a:t>
            </a:r>
            <a:endParaRPr lang="da-DK" dirty="0"/>
          </a:p>
        </p:txBody>
      </p:sp>
      <p:sp>
        <p:nvSpPr>
          <p:cNvPr id="9" name="Rektangel 8"/>
          <p:cNvSpPr/>
          <p:nvPr/>
        </p:nvSpPr>
        <p:spPr>
          <a:xfrm>
            <a:off x="5940152" y="4797152"/>
            <a:ext cx="1152128" cy="864096"/>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fo-FO" dirty="0" smtClean="0"/>
              <a:t>Næstan hvønn dag </a:t>
            </a:r>
            <a:endParaRPr lang="da-DK" dirty="0"/>
          </a:p>
        </p:txBody>
      </p:sp>
      <p:sp>
        <p:nvSpPr>
          <p:cNvPr id="10" name="Rektangel 9"/>
          <p:cNvSpPr/>
          <p:nvPr/>
        </p:nvSpPr>
        <p:spPr>
          <a:xfrm>
            <a:off x="1043608" y="4797152"/>
            <a:ext cx="1152128" cy="864096"/>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fo-FO" dirty="0" smtClean="0"/>
              <a:t>Ongantíð /sjáldan</a:t>
            </a:r>
            <a:endParaRPr lang="da-DK" dirty="0"/>
          </a:p>
        </p:txBody>
      </p:sp>
      <p:sp>
        <p:nvSpPr>
          <p:cNvPr id="12" name="Rektangel 11"/>
          <p:cNvSpPr/>
          <p:nvPr/>
        </p:nvSpPr>
        <p:spPr>
          <a:xfrm>
            <a:off x="4932040" y="6165304"/>
            <a:ext cx="3834639" cy="369332"/>
          </a:xfrm>
          <a:prstGeom prst="rect">
            <a:avLst/>
          </a:prstGeom>
        </p:spPr>
        <p:txBody>
          <a:bodyPr wrap="none">
            <a:spAutoFit/>
          </a:bodyPr>
          <a:lstStyle/>
          <a:p>
            <a:r>
              <a:rPr lang="fo-FO" dirty="0" smtClean="0"/>
              <a:t>Kelda: </a:t>
            </a:r>
            <a:r>
              <a:rPr lang="fo-FO" dirty="0" err="1" smtClean="0"/>
              <a:t>Fólkaheilsuráðið</a:t>
            </a:r>
            <a:r>
              <a:rPr lang="fo-FO" dirty="0" smtClean="0"/>
              <a:t> Februar 2010</a:t>
            </a:r>
            <a:endParaRPr lang="fo-FO" dirty="0"/>
          </a:p>
        </p:txBody>
      </p:sp>
      <p:sp>
        <p:nvSpPr>
          <p:cNvPr id="15" name="Titel 1"/>
          <p:cNvSpPr txBox="1">
            <a:spLocks/>
          </p:cNvSpPr>
          <p:nvPr/>
        </p:nvSpPr>
        <p:spPr>
          <a:xfrm>
            <a:off x="971600" y="1340768"/>
            <a:ext cx="7787208" cy="504056"/>
          </a:xfrm>
          <a:prstGeom prst="rect">
            <a:avLst/>
          </a:prstGeom>
        </p:spPr>
        <p:txBody>
          <a:bodyPr vert="horz" lIns="0" rIns="0" bIns="0"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o-FO" sz="2800" b="0" i="0" u="none" strike="noStrike" kern="1200" cap="none" spc="0" normalizeH="0" baseline="0" noProof="0" dirty="0" smtClean="0">
                <a:ln>
                  <a:noFill/>
                </a:ln>
                <a:solidFill>
                  <a:schemeClr val="tx2"/>
                </a:solidFill>
                <a:effectLst/>
                <a:uLnTx/>
                <a:uFillTx/>
                <a:latin typeface="+mj-lt"/>
                <a:ea typeface="+mj-ea"/>
                <a:cs typeface="+mj-cs"/>
              </a:rPr>
              <a:t>Hvussu ofta plagar tú at eta fisk?</a:t>
            </a:r>
            <a:endParaRPr kumimoji="0" lang="da-DK" sz="2800" b="0" i="0" u="none" strike="noStrike" kern="1200" cap="none" spc="0" normalizeH="0" baseline="0" noProof="0" dirty="0">
              <a:ln>
                <a:noFill/>
              </a:ln>
              <a:solidFill>
                <a:schemeClr val="tx2"/>
              </a:solidFill>
              <a:effectLst/>
              <a:uLnTx/>
              <a:uFillTx/>
              <a:latin typeface="+mj-lt"/>
              <a:ea typeface="+mj-ea"/>
              <a:cs typeface="+mj-cs"/>
            </a:endParaRPr>
          </a:p>
        </p:txBody>
      </p:sp>
      <p:sp>
        <p:nvSpPr>
          <p:cNvPr id="16" name="Rektangel 15"/>
          <p:cNvSpPr/>
          <p:nvPr/>
        </p:nvSpPr>
        <p:spPr>
          <a:xfrm>
            <a:off x="5652119" y="3068960"/>
            <a:ext cx="607265" cy="369332"/>
          </a:xfrm>
          <a:prstGeom prst="rect">
            <a:avLst/>
          </a:prstGeom>
        </p:spPr>
        <p:txBody>
          <a:bodyPr wrap="square">
            <a:spAutoFit/>
          </a:bodyPr>
          <a:lstStyle/>
          <a:p>
            <a:endParaRPr lang="da-DK" dirty="0"/>
          </a:p>
        </p:txBody>
      </p:sp>
      <p:sp>
        <p:nvSpPr>
          <p:cNvPr id="17" name="Rektangel 16"/>
          <p:cNvSpPr/>
          <p:nvPr/>
        </p:nvSpPr>
        <p:spPr>
          <a:xfrm>
            <a:off x="467544" y="1484784"/>
            <a:ext cx="373820" cy="369332"/>
          </a:xfrm>
          <a:prstGeom prst="rect">
            <a:avLst/>
          </a:prstGeom>
        </p:spPr>
        <p:txBody>
          <a:bodyPr wrap="none">
            <a:spAutoFit/>
          </a:bodyPr>
          <a:lstStyle/>
          <a:p>
            <a:r>
              <a:rPr lang="fo-FO" dirty="0" smtClean="0"/>
              <a:t>%</a:t>
            </a:r>
            <a:endParaRPr lang="da-DK"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916832"/>
            <a:ext cx="3178696" cy="936104"/>
          </a:xfrm>
        </p:spPr>
        <p:txBody>
          <a:bodyPr/>
          <a:lstStyle/>
          <a:p>
            <a:r>
              <a:rPr lang="fo-FO" dirty="0" smtClean="0"/>
              <a:t>Fiskarættir</a:t>
            </a:r>
            <a:endParaRPr lang="da-DK" dirty="0"/>
          </a:p>
        </p:txBody>
      </p:sp>
      <p:sp>
        <p:nvSpPr>
          <p:cNvPr id="3" name="Pladsholder til indhold 2"/>
          <p:cNvSpPr>
            <a:spLocks noGrp="1"/>
          </p:cNvSpPr>
          <p:nvPr>
            <p:ph sz="half" idx="1"/>
          </p:nvPr>
        </p:nvSpPr>
        <p:spPr/>
        <p:txBody>
          <a:bodyPr/>
          <a:lstStyle/>
          <a:p>
            <a:pPr>
              <a:buNone/>
            </a:pPr>
            <a:endParaRPr lang="fo-FO" dirty="0" smtClean="0"/>
          </a:p>
          <a:p>
            <a:pPr>
              <a:buNone/>
            </a:pPr>
            <a:r>
              <a:rPr lang="fo-FO" dirty="0" smtClean="0"/>
              <a:t>   </a:t>
            </a:r>
          </a:p>
          <a:p>
            <a:pPr>
              <a:buNone/>
            </a:pPr>
            <a:endParaRPr lang="fo-FO" dirty="0" smtClean="0"/>
          </a:p>
          <a:p>
            <a:pPr>
              <a:buNone/>
            </a:pPr>
            <a:r>
              <a:rPr lang="fo-FO" dirty="0" smtClean="0"/>
              <a:t>   Um tú skuldi gjørt fisk til døgurða, hvussu hevði tú tá gjørt? </a:t>
            </a:r>
            <a:endParaRPr lang="da-DK" dirty="0"/>
          </a:p>
        </p:txBody>
      </p:sp>
      <p:pic>
        <p:nvPicPr>
          <p:cNvPr id="1026" name="Picture 2"/>
          <p:cNvPicPr>
            <a:picLocks noGrp="1" noChangeAspect="1" noChangeArrowheads="1"/>
          </p:cNvPicPr>
          <p:nvPr>
            <p:ph sz="half" idx="2"/>
          </p:nvPr>
        </p:nvPicPr>
        <p:blipFill>
          <a:blip r:embed="rId3" cstate="print"/>
          <a:srcRect/>
          <a:stretch>
            <a:fillRect/>
          </a:stretch>
        </p:blipFill>
        <p:spPr bwMode="auto">
          <a:xfrm>
            <a:off x="5436096" y="1844823"/>
            <a:ext cx="2952328" cy="4509939"/>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dsholder til indhold 5"/>
          <p:cNvSpPr>
            <a:spLocks noGrp="1"/>
          </p:cNvSpPr>
          <p:nvPr>
            <p:ph idx="1"/>
          </p:nvPr>
        </p:nvSpPr>
        <p:spPr/>
        <p:txBody>
          <a:bodyPr>
            <a:normAutofit/>
          </a:bodyPr>
          <a:lstStyle/>
          <a:p>
            <a:pPr>
              <a:buNone/>
            </a:pPr>
            <a:endParaRPr lang="da-DK" dirty="0"/>
          </a:p>
        </p:txBody>
      </p:sp>
      <p:pic>
        <p:nvPicPr>
          <p:cNvPr id="11" name="Picture 9"/>
          <p:cNvPicPr>
            <a:picLocks noChangeAspect="1" noChangeArrowheads="1"/>
          </p:cNvPicPr>
          <p:nvPr/>
        </p:nvPicPr>
        <p:blipFill>
          <a:blip r:embed="rId3" cstate="print">
            <a:lum bright="42000" contrast="-32000"/>
          </a:blip>
          <a:srcRect/>
          <a:stretch>
            <a:fillRect/>
          </a:stretch>
        </p:blipFill>
        <p:spPr bwMode="auto">
          <a:xfrm>
            <a:off x="0" y="1124744"/>
            <a:ext cx="9144000" cy="5733256"/>
          </a:xfrm>
          <a:prstGeom prst="rect">
            <a:avLst/>
          </a:prstGeom>
          <a:noFill/>
          <a:ln w="9525">
            <a:noFill/>
            <a:miter lim="800000"/>
            <a:headEnd/>
            <a:tailEnd/>
          </a:ln>
        </p:spPr>
      </p:pic>
      <p:sp>
        <p:nvSpPr>
          <p:cNvPr id="12" name="Rektangel 11"/>
          <p:cNvSpPr/>
          <p:nvPr/>
        </p:nvSpPr>
        <p:spPr>
          <a:xfrm>
            <a:off x="1403648" y="2132856"/>
            <a:ext cx="6192688" cy="4093428"/>
          </a:xfrm>
          <a:prstGeom prst="rect">
            <a:avLst/>
          </a:prstGeom>
        </p:spPr>
        <p:txBody>
          <a:bodyPr wrap="square">
            <a:spAutoFit/>
          </a:bodyPr>
          <a:lstStyle/>
          <a:p>
            <a:pPr marL="381000" indent="-381000">
              <a:spcBef>
                <a:spcPct val="0"/>
              </a:spcBef>
            </a:pPr>
            <a:r>
              <a:rPr lang="fo-FO" sz="3600" b="1" dirty="0" smtClean="0">
                <a:ea typeface="Arial Unicode MS" pitchFamily="34" charset="-128"/>
                <a:cs typeface="Arial Unicode MS" pitchFamily="34" charset="-128"/>
              </a:rPr>
              <a:t>Kjak - fiskur</a:t>
            </a:r>
          </a:p>
          <a:p>
            <a:pPr marL="381000" indent="-381000">
              <a:spcBef>
                <a:spcPct val="0"/>
              </a:spcBef>
            </a:pPr>
            <a:endParaRPr lang="fo-FO" sz="2800" dirty="0" smtClean="0">
              <a:ea typeface="Arial Unicode MS" pitchFamily="34" charset="-128"/>
              <a:cs typeface="Arial Unicode MS" pitchFamily="34" charset="-128"/>
            </a:endParaRPr>
          </a:p>
          <a:p>
            <a:pPr marL="381000" indent="-381000">
              <a:spcBef>
                <a:spcPct val="0"/>
              </a:spcBef>
              <a:buFont typeface="Arial" pitchFamily="34" charset="0"/>
              <a:buChar char="•"/>
            </a:pPr>
            <a:r>
              <a:rPr lang="fo-FO" sz="2800" dirty="0" smtClean="0">
                <a:ea typeface="Arial Unicode MS" pitchFamily="34" charset="-128"/>
                <a:cs typeface="Arial Unicode MS" pitchFamily="34" charset="-128"/>
              </a:rPr>
              <a:t>Hvørji fiskasløg og fiskaúrdráttir kennir tú? </a:t>
            </a:r>
          </a:p>
          <a:p>
            <a:pPr marL="381000" indent="-381000">
              <a:spcBef>
                <a:spcPct val="0"/>
              </a:spcBef>
            </a:pPr>
            <a:endParaRPr lang="fo-FO" sz="2800" dirty="0" smtClean="0">
              <a:ea typeface="Arial Unicode MS" pitchFamily="34" charset="-128"/>
              <a:cs typeface="Arial Unicode MS" pitchFamily="34" charset="-128"/>
            </a:endParaRPr>
          </a:p>
          <a:p>
            <a:pPr marL="381000" indent="-381000">
              <a:spcBef>
                <a:spcPct val="0"/>
              </a:spcBef>
              <a:buFont typeface="Arial" pitchFamily="34" charset="0"/>
              <a:buChar char="•"/>
            </a:pPr>
            <a:r>
              <a:rPr lang="fo-FO" sz="2800" dirty="0" smtClean="0">
                <a:ea typeface="Arial Unicode MS" pitchFamily="34" charset="-128"/>
                <a:cs typeface="Arial Unicode MS" pitchFamily="34" charset="-128"/>
              </a:rPr>
              <a:t>Dámar tær fisk?</a:t>
            </a:r>
          </a:p>
          <a:p>
            <a:pPr marL="381000" indent="-381000">
              <a:spcBef>
                <a:spcPct val="0"/>
              </a:spcBef>
            </a:pPr>
            <a:endParaRPr lang="fo-FO" sz="2800" dirty="0" smtClean="0">
              <a:ea typeface="Arial Unicode MS" pitchFamily="34" charset="-128"/>
              <a:cs typeface="Arial Unicode MS" pitchFamily="34" charset="-128"/>
            </a:endParaRPr>
          </a:p>
          <a:p>
            <a:pPr marL="381000" indent="-381000">
              <a:spcBef>
                <a:spcPct val="0"/>
              </a:spcBef>
              <a:buFont typeface="Arial" pitchFamily="34" charset="0"/>
              <a:buChar char="•"/>
            </a:pPr>
            <a:r>
              <a:rPr lang="fo-FO" sz="2800" dirty="0" smtClean="0">
                <a:ea typeface="Arial Unicode MS" pitchFamily="34" charset="-128"/>
                <a:cs typeface="Arial Unicode MS" pitchFamily="34" charset="-128"/>
              </a:rPr>
              <a:t>Etur tú fisk hvørja viku? Hví/hví ikki?</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løb">
  <a:themeElements>
    <a:clrScheme name="Forløb">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orløb">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rløb">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724</TotalTime>
  <Words>385</Words>
  <Application>Microsoft Office PowerPoint</Application>
  <PresentationFormat>Skærmshow (4:3)</PresentationFormat>
  <Paragraphs>49</Paragraphs>
  <Slides>4</Slides>
  <Notes>4</Notes>
  <HiddenSlides>0</HiddenSlides>
  <MMClips>0</MMClips>
  <ScaleCrop>false</ScaleCrop>
  <HeadingPairs>
    <vt:vector size="4" baseType="variant">
      <vt:variant>
        <vt:lpstr>Tema</vt:lpstr>
      </vt:variant>
      <vt:variant>
        <vt:i4>1</vt:i4>
      </vt:variant>
      <vt:variant>
        <vt:lpstr>Diastitler</vt:lpstr>
      </vt:variant>
      <vt:variant>
        <vt:i4>4</vt:i4>
      </vt:variant>
    </vt:vector>
  </HeadingPairs>
  <TitlesOfParts>
    <vt:vector size="5" baseType="lpstr">
      <vt:lpstr>Forløb</vt:lpstr>
      <vt:lpstr>Dias nummer 1</vt:lpstr>
      <vt:lpstr>MARK - Fólkaheilsukanning </vt:lpstr>
      <vt:lpstr>Fiskarættir</vt:lpstr>
      <vt:lpstr>Dias nummer 4</vt:lpstr>
    </vt:vector>
  </TitlesOfParts>
  <Company>Your Company Name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Dias nummer 1</dc:title>
  <dc:creator>Your User Name</dc:creator>
  <cp:lastModifiedBy>ln60431</cp:lastModifiedBy>
  <cp:revision>45</cp:revision>
  <dcterms:created xsi:type="dcterms:W3CDTF">2011-05-25T12:40:25Z</dcterms:created>
  <dcterms:modified xsi:type="dcterms:W3CDTF">2011-08-12T10:18:11Z</dcterms:modified>
</cp:coreProperties>
</file>