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5"/>
  </p:notes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9" autoAdjust="0"/>
    <p:restoredTop sz="73477" autoAdjust="0"/>
  </p:normalViewPr>
  <p:slideViewPr>
    <p:cSldViewPr>
      <p:cViewPr>
        <p:scale>
          <a:sx n="53" d="100"/>
          <a:sy n="53" d="100"/>
        </p:scale>
        <p:origin x="-996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D1C4C64-512A-433B-9BC5-42A031D8B589}" type="datetimeFigureOut">
              <a:rPr lang="da-DK" smtClean="0"/>
              <a:pPr/>
              <a:t>15-08-2011</a:t>
            </a:fld>
            <a:endParaRPr lang="da-DK"/>
          </a:p>
        </p:txBody>
      </p:sp>
      <p:sp>
        <p:nvSpPr>
          <p:cNvPr id="4" name="Pladsholder til diasbille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a-DK"/>
          </a:p>
        </p:txBody>
      </p:sp>
      <p:sp>
        <p:nvSpPr>
          <p:cNvPr id="5" name="Pladsholder til no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 smtClean="0"/>
              <a:t>Klik for at redigere typografi i masteren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65F0BFA-A276-48A6-ACF3-99CC98FA6403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xmlns="" val="12456202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aksenhalvliter.dk/index.htm" TargetMode="External"/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ias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fo-FO" sz="1200" b="1" noProof="0" dirty="0" smtClean="0">
                <a:latin typeface="Arial" charset="0"/>
              </a:rPr>
              <a:t>Sløkk tostan við vatni</a:t>
            </a:r>
          </a:p>
          <a:p>
            <a:endParaRPr lang="fo-FO" sz="1200" b="1" noProof="0" dirty="0" smtClean="0">
              <a:latin typeface="Arial" charset="0"/>
            </a:endParaRPr>
          </a:p>
          <a:p>
            <a:r>
              <a:rPr lang="fo-FO" sz="1200" b="1" noProof="0" dirty="0" smtClean="0">
                <a:latin typeface="Arial" charset="0"/>
              </a:rPr>
              <a:t>Kroppurin</a:t>
            </a:r>
            <a:r>
              <a:rPr lang="fo-FO" sz="1200" b="1" baseline="0" noProof="0" dirty="0" smtClean="0">
                <a:latin typeface="Arial" charset="0"/>
              </a:rPr>
              <a:t> hevur tørv á vætu</a:t>
            </a:r>
          </a:p>
          <a:p>
            <a:r>
              <a:rPr lang="fo-FO" sz="1200" b="0" baseline="0" noProof="0" dirty="0" smtClean="0">
                <a:latin typeface="Arial" charset="0"/>
              </a:rPr>
              <a:t>Í mannakroppinum er umleið </a:t>
            </a:r>
            <a:r>
              <a:rPr lang="fo-FO" sz="1200" noProof="0" dirty="0" smtClean="0">
                <a:latin typeface="Arial" charset="0"/>
              </a:rPr>
              <a:t>50-60 % vatn. Gjøgnum</a:t>
            </a:r>
            <a:r>
              <a:rPr lang="fo-FO" sz="1200" baseline="0" noProof="0" dirty="0" smtClean="0">
                <a:latin typeface="Arial" charset="0"/>
              </a:rPr>
              <a:t> dagin gevur kroppurin vætu frá sær ígjøgnum húðina, lunguni og bløðruna. Tørvurin á vætu er ójavnur og veldst um aldur, stødd, rørslu og umhvørvi.</a:t>
            </a:r>
            <a:r>
              <a:rPr lang="fo-FO" sz="1200" noProof="0" dirty="0" smtClean="0">
                <a:latin typeface="Arial" charset="0"/>
              </a:rPr>
              <a:t> </a:t>
            </a:r>
          </a:p>
          <a:p>
            <a:endParaRPr lang="fo-FO" sz="1200" noProof="0" dirty="0" smtClean="0">
              <a:latin typeface="Arial" charset="0"/>
            </a:endParaRPr>
          </a:p>
          <a:p>
            <a:r>
              <a:rPr lang="fo-FO" sz="1200" noProof="0" dirty="0" smtClean="0">
                <a:latin typeface="Arial" charset="0"/>
              </a:rPr>
              <a:t>Í</a:t>
            </a:r>
            <a:r>
              <a:rPr lang="fo-FO" sz="1200" baseline="0" noProof="0" dirty="0" smtClean="0">
                <a:latin typeface="Arial" charset="0"/>
              </a:rPr>
              <a:t> Føroyum er tað vanliga nóg mikið at drekka </a:t>
            </a:r>
            <a:r>
              <a:rPr lang="fo-FO" sz="1200" noProof="0" dirty="0" smtClean="0">
                <a:latin typeface="Arial" charset="0"/>
              </a:rPr>
              <a:t>1-1½ litur av vætu um samdøgrið,</a:t>
            </a:r>
            <a:r>
              <a:rPr lang="fo-FO" sz="1200" baseline="0" noProof="0" dirty="0" smtClean="0">
                <a:latin typeface="Arial" charset="0"/>
              </a:rPr>
              <a:t> tí vit fáa eisini umleið ½ litur av vætu ígjøgnum matin.</a:t>
            </a:r>
            <a:r>
              <a:rPr lang="fo-FO" sz="1200" noProof="0" dirty="0" smtClean="0">
                <a:latin typeface="Arial" charset="0"/>
              </a:rPr>
              <a:t> Kroppurin</a:t>
            </a:r>
            <a:r>
              <a:rPr lang="fo-FO" sz="1200" baseline="0" noProof="0" dirty="0" smtClean="0">
                <a:latin typeface="Arial" charset="0"/>
              </a:rPr>
              <a:t> hevur tørv á meira vætu, tá tú sveittar, tí tað er heitt ella tí tú rørir teg, hevur leyst lív ella </a:t>
            </a:r>
            <a:r>
              <a:rPr lang="fo-FO" sz="1200" baseline="0" noProof="0" dirty="0" err="1" smtClean="0">
                <a:latin typeface="Arial" charset="0"/>
              </a:rPr>
              <a:t>spýrt</a:t>
            </a:r>
            <a:r>
              <a:rPr lang="fo-FO" sz="1200" baseline="0" noProof="0" dirty="0" smtClean="0">
                <a:latin typeface="Arial" charset="0"/>
              </a:rPr>
              <a:t>.</a:t>
            </a:r>
            <a:endParaRPr lang="fo-FO" sz="1200" b="1" noProof="0" dirty="0" smtClean="0">
              <a:latin typeface="Arial" charset="0"/>
            </a:endParaRPr>
          </a:p>
          <a:p>
            <a:r>
              <a:rPr lang="fo-FO" sz="1200" b="1" noProof="0" dirty="0" smtClean="0">
                <a:latin typeface="Arial" charset="0"/>
              </a:rPr>
              <a:t> </a:t>
            </a:r>
          </a:p>
          <a:p>
            <a:r>
              <a:rPr lang="fo-FO" sz="1200" b="1" noProof="0" dirty="0" smtClean="0">
                <a:latin typeface="Arial" charset="0"/>
              </a:rPr>
              <a:t>Vatn</a:t>
            </a:r>
          </a:p>
          <a:p>
            <a:r>
              <a:rPr lang="fo-FO" sz="1200" b="0" noProof="0" dirty="0" smtClean="0">
                <a:latin typeface="Arial" charset="0"/>
              </a:rPr>
              <a:t>Við</a:t>
            </a:r>
            <a:r>
              <a:rPr lang="fo-FO" sz="1200" b="0" baseline="0" noProof="0" dirty="0" smtClean="0">
                <a:latin typeface="Arial" charset="0"/>
              </a:rPr>
              <a:t> v</a:t>
            </a:r>
            <a:r>
              <a:rPr lang="fo-FO" sz="1200" b="0" noProof="0" dirty="0" smtClean="0">
                <a:latin typeface="Arial" charset="0"/>
              </a:rPr>
              <a:t>atni</a:t>
            </a:r>
            <a:r>
              <a:rPr lang="fo-FO" sz="1200" b="0" baseline="0" noProof="0" dirty="0" smtClean="0">
                <a:latin typeface="Arial" charset="0"/>
              </a:rPr>
              <a:t> fær</a:t>
            </a:r>
            <a:r>
              <a:rPr lang="fo-FO" sz="1200" baseline="0" noProof="0" dirty="0" smtClean="0">
                <a:latin typeface="Arial" charset="0"/>
              </a:rPr>
              <a:t> kroppinum vætu uttan at fáa kaloriur úr sukri, alkoholi ella fiti.</a:t>
            </a:r>
            <a:r>
              <a:rPr lang="fo-FO" sz="1200" noProof="0" dirty="0" smtClean="0">
                <a:latin typeface="Arial" charset="0"/>
              </a:rPr>
              <a:t> Í</a:t>
            </a:r>
            <a:r>
              <a:rPr lang="fo-FO" sz="1200" baseline="0" noProof="0" dirty="0" smtClean="0">
                <a:latin typeface="Arial" charset="0"/>
              </a:rPr>
              <a:t> Føroyum er vatnið í krananum reint. Tí er vatn tað besta fyri kroppin at drekka til tess at fáa nóg mikið á vætu.</a:t>
            </a:r>
            <a:endParaRPr lang="fo-FO" sz="1200" noProof="0" dirty="0" smtClean="0">
              <a:latin typeface="Arial" charset="0"/>
            </a:endParaRPr>
          </a:p>
          <a:p>
            <a:endParaRPr lang="fo-FO" noProof="0" dirty="0"/>
          </a:p>
        </p:txBody>
      </p:sp>
      <p:sp>
        <p:nvSpPr>
          <p:cNvPr id="4" name="Pladsholder til dias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5F0BFA-A276-48A6-ACF3-99CC98FA6403}" type="slidenum">
              <a:rPr lang="da-DK" smtClean="0"/>
              <a:pPr/>
              <a:t>1</a:t>
            </a:fld>
            <a:endParaRPr lang="da-DK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ias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a-DK" dirty="0"/>
          </a:p>
        </p:txBody>
      </p:sp>
      <p:sp>
        <p:nvSpPr>
          <p:cNvPr id="4" name="Pladsholder til dias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5F0BFA-A276-48A6-ACF3-99CC98FA6403}" type="slidenum">
              <a:rPr lang="da-DK" smtClean="0"/>
              <a:pPr/>
              <a:t>2</a:t>
            </a:fld>
            <a:endParaRPr lang="da-DK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ias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o-FO" u="sng" dirty="0" smtClean="0">
              <a:solidFill>
                <a:schemeClr val="tx1"/>
              </a:solidFill>
              <a:hlinkClick r:id="rId3"/>
            </a:endParaRPr>
          </a:p>
          <a:p>
            <a:r>
              <a:rPr lang="fo-FO" sz="1200" dirty="0" smtClean="0">
                <a:ea typeface="Arial Unicode MS" pitchFamily="34" charset="-128"/>
                <a:cs typeface="Arial Unicode MS" pitchFamily="34" charset="-128"/>
              </a:rPr>
              <a:t>Lesið</a:t>
            </a:r>
            <a:r>
              <a:rPr lang="fo-FO" sz="1200" baseline="0" dirty="0" smtClean="0">
                <a:ea typeface="Arial Unicode MS" pitchFamily="34" charset="-128"/>
                <a:cs typeface="Arial Unicode MS" pitchFamily="34" charset="-128"/>
              </a:rPr>
              <a:t> meira um sodavatn her:</a:t>
            </a:r>
            <a:endParaRPr lang="da-DK" u="sng" dirty="0" smtClean="0">
              <a:solidFill>
                <a:schemeClr val="tx1"/>
              </a:solidFill>
              <a:hlinkClick r:id="rId3"/>
            </a:endParaRPr>
          </a:p>
          <a:p>
            <a:endParaRPr lang="da-DK" dirty="0" smtClean="0">
              <a:hlinkClick r:id="rId3"/>
            </a:endParaRPr>
          </a:p>
          <a:p>
            <a:r>
              <a:rPr lang="da-DK" dirty="0" smtClean="0">
                <a:hlinkClick r:id="rId3"/>
              </a:rPr>
              <a:t>http://www.maksenhalvliter.dk/index.htm</a:t>
            </a:r>
            <a:endParaRPr lang="da-DK" dirty="0"/>
          </a:p>
        </p:txBody>
      </p:sp>
      <p:sp>
        <p:nvSpPr>
          <p:cNvPr id="4" name="Pladsholder til dias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5F0BFA-A276-48A6-ACF3-99CC98FA6403}" type="slidenum">
              <a:rPr lang="da-DK" smtClean="0"/>
              <a:pPr/>
              <a:t>3</a:t>
            </a:fld>
            <a:endParaRPr lang="da-DK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el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da-DK" smtClean="0"/>
              <a:t>Klik for at redigere titeltypografi i masteren</a:t>
            </a:r>
            <a:endParaRPr kumimoji="0" lang="en-US"/>
          </a:p>
        </p:txBody>
      </p:sp>
      <p:sp>
        <p:nvSpPr>
          <p:cNvPr id="17" name="Undertitel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da-DK" smtClean="0"/>
              <a:t>Klik for at redigere undertiteltypografien i masteren</a:t>
            </a:r>
            <a:endParaRPr kumimoji="0" lang="en-US"/>
          </a:p>
        </p:txBody>
      </p:sp>
      <p:sp>
        <p:nvSpPr>
          <p:cNvPr id="30" name="Pladsholder til dato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28E0B2-5AA7-436F-8FB5-2F6D44F7D1A8}" type="datetimeFigureOut">
              <a:rPr lang="da-DK" smtClean="0"/>
              <a:pPr/>
              <a:t>15-08-2011</a:t>
            </a:fld>
            <a:endParaRPr lang="da-DK"/>
          </a:p>
        </p:txBody>
      </p:sp>
      <p:sp>
        <p:nvSpPr>
          <p:cNvPr id="19" name="Pladsholder til sidefod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27" name="Pladsholder til diasnumm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8FA144-85F2-4E8F-A0C9-3A9FD4A5626D}" type="slidenum">
              <a:rPr lang="da-DK" smtClean="0"/>
              <a:pPr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da-DK" smtClean="0"/>
              <a:t>Klik for at redigere titeltypografi i masteren</a:t>
            </a:r>
            <a:endParaRPr kumimoji="0" lang="en-US"/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da-DK" smtClean="0"/>
              <a:t>Klik for at redigere typografi i masteren</a:t>
            </a:r>
          </a:p>
          <a:p>
            <a:pPr lvl="1" eaLnBrk="1" latinLnBrk="0" hangingPunct="1"/>
            <a:r>
              <a:rPr lang="da-DK" smtClean="0"/>
              <a:t>Andet niveau</a:t>
            </a:r>
          </a:p>
          <a:p>
            <a:pPr lvl="2" eaLnBrk="1" latinLnBrk="0" hangingPunct="1"/>
            <a:r>
              <a:rPr lang="da-DK" smtClean="0"/>
              <a:t>Tredje niveau</a:t>
            </a:r>
          </a:p>
          <a:p>
            <a:pPr lvl="3" eaLnBrk="1" latinLnBrk="0" hangingPunct="1"/>
            <a:r>
              <a:rPr lang="da-DK" smtClean="0"/>
              <a:t>Fjerde niveau</a:t>
            </a:r>
          </a:p>
          <a:p>
            <a:pPr lvl="4" eaLnBrk="1" latinLnBrk="0" hangingPunct="1"/>
            <a:r>
              <a:rPr lang="da-DK" smtClean="0"/>
              <a:t>Femte niveau</a:t>
            </a:r>
            <a:endParaRPr kumimoji="0" lang="en-US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28E0B2-5AA7-436F-8FB5-2F6D44F7D1A8}" type="datetimeFigureOut">
              <a:rPr lang="da-DK" smtClean="0"/>
              <a:pPr/>
              <a:t>15-08-2011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8FA144-85F2-4E8F-A0C9-3A9FD4A5626D}" type="slidenum">
              <a:rPr lang="da-DK" smtClean="0"/>
              <a:pPr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da-DK" smtClean="0"/>
              <a:t>Klik for at redigere titeltypografi i masteren</a:t>
            </a:r>
            <a:endParaRPr kumimoji="0" lang="en-US"/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da-DK" smtClean="0"/>
              <a:t>Klik for at redigere typografi i masteren</a:t>
            </a:r>
          </a:p>
          <a:p>
            <a:pPr lvl="1" eaLnBrk="1" latinLnBrk="0" hangingPunct="1"/>
            <a:r>
              <a:rPr lang="da-DK" smtClean="0"/>
              <a:t>Andet niveau</a:t>
            </a:r>
          </a:p>
          <a:p>
            <a:pPr lvl="2" eaLnBrk="1" latinLnBrk="0" hangingPunct="1"/>
            <a:r>
              <a:rPr lang="da-DK" smtClean="0"/>
              <a:t>Tredje niveau</a:t>
            </a:r>
          </a:p>
          <a:p>
            <a:pPr lvl="3" eaLnBrk="1" latinLnBrk="0" hangingPunct="1"/>
            <a:r>
              <a:rPr lang="da-DK" smtClean="0"/>
              <a:t>Fjerde niveau</a:t>
            </a:r>
          </a:p>
          <a:p>
            <a:pPr lvl="4" eaLnBrk="1" latinLnBrk="0" hangingPunct="1"/>
            <a:r>
              <a:rPr lang="da-DK" smtClean="0"/>
              <a:t>Femte niveau</a:t>
            </a:r>
            <a:endParaRPr kumimoji="0" lang="en-US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28E0B2-5AA7-436F-8FB5-2F6D44F7D1A8}" type="datetimeFigureOut">
              <a:rPr lang="da-DK" smtClean="0"/>
              <a:pPr/>
              <a:t>15-08-2011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8FA144-85F2-4E8F-A0C9-3A9FD4A5626D}" type="slidenum">
              <a:rPr lang="da-DK" smtClean="0"/>
              <a:pPr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da-DK" smtClean="0"/>
              <a:t>Klik for at redigere titeltypografi i masteren</a:t>
            </a:r>
            <a:endParaRPr kumimoji="0" lang="en-US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da-DK" smtClean="0"/>
              <a:t>Klik for at redigere typografi i masteren</a:t>
            </a:r>
          </a:p>
          <a:p>
            <a:pPr lvl="1" eaLnBrk="1" latinLnBrk="0" hangingPunct="1"/>
            <a:r>
              <a:rPr lang="da-DK" smtClean="0"/>
              <a:t>Andet niveau</a:t>
            </a:r>
          </a:p>
          <a:p>
            <a:pPr lvl="2" eaLnBrk="1" latinLnBrk="0" hangingPunct="1"/>
            <a:r>
              <a:rPr lang="da-DK" smtClean="0"/>
              <a:t>Tredje niveau</a:t>
            </a:r>
          </a:p>
          <a:p>
            <a:pPr lvl="3" eaLnBrk="1" latinLnBrk="0" hangingPunct="1"/>
            <a:r>
              <a:rPr lang="da-DK" smtClean="0"/>
              <a:t>Fjerde niveau</a:t>
            </a:r>
          </a:p>
          <a:p>
            <a:pPr lvl="4" eaLnBrk="1" latinLnBrk="0" hangingPunct="1"/>
            <a:r>
              <a:rPr lang="da-DK" smtClean="0"/>
              <a:t>Femte niveau</a:t>
            </a:r>
            <a:endParaRPr kumimoji="0" lang="en-US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28E0B2-5AA7-436F-8FB5-2F6D44F7D1A8}" type="datetimeFigureOut">
              <a:rPr lang="da-DK" smtClean="0"/>
              <a:pPr/>
              <a:t>15-08-2011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8FA144-85F2-4E8F-A0C9-3A9FD4A5626D}" type="slidenum">
              <a:rPr lang="da-DK" smtClean="0"/>
              <a:pPr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da-DK" smtClean="0"/>
              <a:t>Klik for at redigere titeltypografi i masteren</a:t>
            </a:r>
            <a:endParaRPr kumimoji="0" lang="en-US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da-DK" smtClean="0"/>
              <a:t>Klik for at redigere typografi i masteren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28E0B2-5AA7-436F-8FB5-2F6D44F7D1A8}" type="datetimeFigureOut">
              <a:rPr lang="da-DK" smtClean="0"/>
              <a:pPr/>
              <a:t>15-08-2011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8FA144-85F2-4E8F-A0C9-3A9FD4A5626D}" type="slidenum">
              <a:rPr lang="da-DK" smtClean="0"/>
              <a:pPr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da-DK" smtClean="0"/>
              <a:t>Klik for at redigere titeltypografi i masteren</a:t>
            </a:r>
            <a:endParaRPr kumimoji="0" lang="en-US"/>
          </a:p>
        </p:txBody>
      </p:sp>
      <p:sp>
        <p:nvSpPr>
          <p:cNvPr id="3" name="Pladsholder til indhold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da-DK" smtClean="0"/>
              <a:t>Klik for at redigere typografi i masteren</a:t>
            </a:r>
          </a:p>
          <a:p>
            <a:pPr lvl="1" eaLnBrk="1" latinLnBrk="0" hangingPunct="1"/>
            <a:r>
              <a:rPr lang="da-DK" smtClean="0"/>
              <a:t>Andet niveau</a:t>
            </a:r>
          </a:p>
          <a:p>
            <a:pPr lvl="2" eaLnBrk="1" latinLnBrk="0" hangingPunct="1"/>
            <a:r>
              <a:rPr lang="da-DK" smtClean="0"/>
              <a:t>Tredje niveau</a:t>
            </a:r>
          </a:p>
          <a:p>
            <a:pPr lvl="3" eaLnBrk="1" latinLnBrk="0" hangingPunct="1"/>
            <a:r>
              <a:rPr lang="da-DK" smtClean="0"/>
              <a:t>Fjerde niveau</a:t>
            </a:r>
          </a:p>
          <a:p>
            <a:pPr lvl="4" eaLnBrk="1" latinLnBrk="0" hangingPunct="1"/>
            <a:r>
              <a:rPr lang="da-DK" smtClean="0"/>
              <a:t>Femte niveau</a:t>
            </a:r>
            <a:endParaRPr kumimoji="0" lang="en-US"/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da-DK" smtClean="0"/>
              <a:t>Klik for at redigere typografi i masteren</a:t>
            </a:r>
          </a:p>
          <a:p>
            <a:pPr lvl="1" eaLnBrk="1" latinLnBrk="0" hangingPunct="1"/>
            <a:r>
              <a:rPr lang="da-DK" smtClean="0"/>
              <a:t>Andet niveau</a:t>
            </a:r>
          </a:p>
          <a:p>
            <a:pPr lvl="2" eaLnBrk="1" latinLnBrk="0" hangingPunct="1"/>
            <a:r>
              <a:rPr lang="da-DK" smtClean="0"/>
              <a:t>Tredje niveau</a:t>
            </a:r>
          </a:p>
          <a:p>
            <a:pPr lvl="3" eaLnBrk="1" latinLnBrk="0" hangingPunct="1"/>
            <a:r>
              <a:rPr lang="da-DK" smtClean="0"/>
              <a:t>Fjerde niveau</a:t>
            </a:r>
          </a:p>
          <a:p>
            <a:pPr lvl="4" eaLnBrk="1" latinLnBrk="0" hangingPunct="1"/>
            <a:r>
              <a:rPr lang="da-DK" smtClean="0"/>
              <a:t>Femte niveau</a:t>
            </a:r>
            <a:endParaRPr kumimoji="0" lang="en-US"/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28E0B2-5AA7-436F-8FB5-2F6D44F7D1A8}" type="datetimeFigureOut">
              <a:rPr lang="da-DK" smtClean="0"/>
              <a:pPr/>
              <a:t>15-08-2011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8FA144-85F2-4E8F-A0C9-3A9FD4A5626D}" type="slidenum">
              <a:rPr lang="da-DK" smtClean="0"/>
              <a:pPr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da-DK" smtClean="0"/>
              <a:t>Klik for at redigere titeltypografi i masteren</a:t>
            </a:r>
            <a:endParaRPr kumimoji="0" lang="en-US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da-DK" smtClean="0"/>
              <a:t>Klik for at redigere typografi i masteren</a:t>
            </a:r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da-DK" smtClean="0"/>
              <a:t>Klik for at redigere typografi i masteren</a:t>
            </a:r>
          </a:p>
        </p:txBody>
      </p:sp>
      <p:sp>
        <p:nvSpPr>
          <p:cNvPr id="5" name="Pladsholder til indhold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da-DK" smtClean="0"/>
              <a:t>Klik for at redigere typografi i masteren</a:t>
            </a:r>
          </a:p>
          <a:p>
            <a:pPr lvl="1" eaLnBrk="1" latinLnBrk="0" hangingPunct="1"/>
            <a:r>
              <a:rPr lang="da-DK" smtClean="0"/>
              <a:t>Andet niveau</a:t>
            </a:r>
          </a:p>
          <a:p>
            <a:pPr lvl="2" eaLnBrk="1" latinLnBrk="0" hangingPunct="1"/>
            <a:r>
              <a:rPr lang="da-DK" smtClean="0"/>
              <a:t>Tredje niveau</a:t>
            </a:r>
          </a:p>
          <a:p>
            <a:pPr lvl="3" eaLnBrk="1" latinLnBrk="0" hangingPunct="1"/>
            <a:r>
              <a:rPr lang="da-DK" smtClean="0"/>
              <a:t>Fjerde niveau</a:t>
            </a:r>
          </a:p>
          <a:p>
            <a:pPr lvl="4" eaLnBrk="1" latinLnBrk="0" hangingPunct="1"/>
            <a:r>
              <a:rPr lang="da-DK" smtClean="0"/>
              <a:t>Femte niveau</a:t>
            </a:r>
            <a:endParaRPr kumimoji="0" lang="en-US"/>
          </a:p>
        </p:txBody>
      </p:sp>
      <p:sp>
        <p:nvSpPr>
          <p:cNvPr id="6" name="Pladsholder til indhold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da-DK" smtClean="0"/>
              <a:t>Klik for at redigere typografi i masteren</a:t>
            </a:r>
          </a:p>
          <a:p>
            <a:pPr lvl="1" eaLnBrk="1" latinLnBrk="0" hangingPunct="1"/>
            <a:r>
              <a:rPr lang="da-DK" smtClean="0"/>
              <a:t>Andet niveau</a:t>
            </a:r>
          </a:p>
          <a:p>
            <a:pPr lvl="2" eaLnBrk="1" latinLnBrk="0" hangingPunct="1"/>
            <a:r>
              <a:rPr lang="da-DK" smtClean="0"/>
              <a:t>Tredje niveau</a:t>
            </a:r>
          </a:p>
          <a:p>
            <a:pPr lvl="3" eaLnBrk="1" latinLnBrk="0" hangingPunct="1"/>
            <a:r>
              <a:rPr lang="da-DK" smtClean="0"/>
              <a:t>Fjerde niveau</a:t>
            </a:r>
          </a:p>
          <a:p>
            <a:pPr lvl="4" eaLnBrk="1" latinLnBrk="0" hangingPunct="1"/>
            <a:r>
              <a:rPr lang="da-DK" smtClean="0"/>
              <a:t>Femte niveau</a:t>
            </a:r>
            <a:endParaRPr kumimoji="0" lang="en-US"/>
          </a:p>
        </p:txBody>
      </p:sp>
      <p:sp>
        <p:nvSpPr>
          <p:cNvPr id="7" name="Pladsholder til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28E0B2-5AA7-436F-8FB5-2F6D44F7D1A8}" type="datetimeFigureOut">
              <a:rPr lang="da-DK" smtClean="0"/>
              <a:pPr/>
              <a:t>15-08-2011</a:t>
            </a:fld>
            <a:endParaRPr lang="da-DK"/>
          </a:p>
        </p:txBody>
      </p:sp>
      <p:sp>
        <p:nvSpPr>
          <p:cNvPr id="8" name="Pladsholder til sidefod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dias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8FA144-85F2-4E8F-A0C9-3A9FD4A5626D}" type="slidenum">
              <a:rPr lang="da-DK" smtClean="0"/>
              <a:pPr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da-DK" smtClean="0"/>
              <a:t>Klik for at redigere titeltypografi i masteren</a:t>
            </a:r>
            <a:endParaRPr kumimoji="0" lang="en-US"/>
          </a:p>
        </p:txBody>
      </p:sp>
      <p:sp>
        <p:nvSpPr>
          <p:cNvPr id="3" name="Pladsholder til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28E0B2-5AA7-436F-8FB5-2F6D44F7D1A8}" type="datetimeFigureOut">
              <a:rPr lang="da-DK" smtClean="0"/>
              <a:pPr/>
              <a:t>15-08-2011</a:t>
            </a:fld>
            <a:endParaRPr lang="da-DK"/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dias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8FA144-85F2-4E8F-A0C9-3A9FD4A5626D}" type="slidenum">
              <a:rPr lang="da-DK" smtClean="0"/>
              <a:pPr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28E0B2-5AA7-436F-8FB5-2F6D44F7D1A8}" type="datetimeFigureOut">
              <a:rPr lang="da-DK" smtClean="0"/>
              <a:pPr/>
              <a:t>15-08-2011</a:t>
            </a:fld>
            <a:endParaRPr lang="da-DK"/>
          </a:p>
        </p:txBody>
      </p:sp>
      <p:sp>
        <p:nvSpPr>
          <p:cNvPr id="3" name="Pladsholder til sidefod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dias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8FA144-85F2-4E8F-A0C9-3A9FD4A5626D}" type="slidenum">
              <a:rPr lang="da-DK" smtClean="0"/>
              <a:pPr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da-DK" smtClean="0"/>
              <a:t>Klik for at redigere titeltypografi i masteren</a:t>
            </a:r>
            <a:endParaRPr kumimoji="0" lang="en-US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da-DK" smtClean="0"/>
              <a:t>Klik for at redigere typografi i masteren</a:t>
            </a:r>
          </a:p>
        </p:txBody>
      </p:sp>
      <p:sp>
        <p:nvSpPr>
          <p:cNvPr id="4" name="Pladsholder til indhold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da-DK" smtClean="0"/>
              <a:t>Klik for at redigere typografi i masteren</a:t>
            </a:r>
          </a:p>
          <a:p>
            <a:pPr lvl="1" eaLnBrk="1" latinLnBrk="0" hangingPunct="1"/>
            <a:r>
              <a:rPr lang="da-DK" smtClean="0"/>
              <a:t>Andet niveau</a:t>
            </a:r>
          </a:p>
          <a:p>
            <a:pPr lvl="2" eaLnBrk="1" latinLnBrk="0" hangingPunct="1"/>
            <a:r>
              <a:rPr lang="da-DK" smtClean="0"/>
              <a:t>Tredje niveau</a:t>
            </a:r>
          </a:p>
          <a:p>
            <a:pPr lvl="3" eaLnBrk="1" latinLnBrk="0" hangingPunct="1"/>
            <a:r>
              <a:rPr lang="da-DK" smtClean="0"/>
              <a:t>Fjerde niveau</a:t>
            </a:r>
          </a:p>
          <a:p>
            <a:pPr lvl="4" eaLnBrk="1" latinLnBrk="0" hangingPunct="1"/>
            <a:r>
              <a:rPr lang="da-DK" smtClean="0"/>
              <a:t>Femte niveau</a:t>
            </a:r>
            <a:endParaRPr kumimoji="0" lang="en-US"/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28E0B2-5AA7-436F-8FB5-2F6D44F7D1A8}" type="datetimeFigureOut">
              <a:rPr lang="da-DK" smtClean="0"/>
              <a:pPr/>
              <a:t>15-08-2011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8FA144-85F2-4E8F-A0C9-3A9FD4A5626D}" type="slidenum">
              <a:rPr lang="da-DK" smtClean="0"/>
              <a:pPr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ktangel med enkelt afklippet og afrundet hjørn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tvinklet trekant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da-DK" smtClean="0"/>
              <a:t>Klik for at redigere titeltypografi i masteren</a:t>
            </a:r>
            <a:endParaRPr kumimoji="0" lang="en-US"/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da-DK" smtClean="0"/>
              <a:t>Klik for at redigere typografi i masteren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28E0B2-5AA7-436F-8FB5-2F6D44F7D1A8}" type="datetimeFigureOut">
              <a:rPr lang="da-DK" smtClean="0"/>
              <a:pPr/>
              <a:t>15-08-2011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9B8FA144-85F2-4E8F-A0C9-3A9FD4A5626D}" type="slidenum">
              <a:rPr lang="da-DK" smtClean="0"/>
              <a:pPr/>
              <a:t>‹nr.›</a:t>
            </a:fld>
            <a:endParaRPr lang="da-DK"/>
          </a:p>
        </p:txBody>
      </p:sp>
      <p:sp>
        <p:nvSpPr>
          <p:cNvPr id="3" name="Pladsholder til billede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da-DK" smtClean="0"/>
              <a:t>Klik på ikonet for at tilføje et billede</a:t>
            </a:r>
            <a:endParaRPr kumimoji="0" lang="en-US" dirty="0"/>
          </a:p>
        </p:txBody>
      </p:sp>
      <p:sp>
        <p:nvSpPr>
          <p:cNvPr id="10" name="Kombinationstegning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Kombinationstegning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Kombinationstegning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Kombinationstegning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Pladsholder til titel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da-DK" smtClean="0"/>
              <a:t>Klik for at redigere titeltypografi i masteren</a:t>
            </a:r>
            <a:endParaRPr kumimoji="0" lang="en-US"/>
          </a:p>
        </p:txBody>
      </p:sp>
      <p:sp>
        <p:nvSpPr>
          <p:cNvPr id="30" name="Pladsholder til tekst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da-DK" smtClean="0"/>
              <a:t>Klik for at redigere typografi i masteren</a:t>
            </a:r>
          </a:p>
          <a:p>
            <a:pPr lvl="1" eaLnBrk="1" latinLnBrk="0" hangingPunct="1"/>
            <a:r>
              <a:rPr kumimoji="0" lang="da-DK" smtClean="0"/>
              <a:t>Andet niveau</a:t>
            </a:r>
          </a:p>
          <a:p>
            <a:pPr lvl="2" eaLnBrk="1" latinLnBrk="0" hangingPunct="1"/>
            <a:r>
              <a:rPr kumimoji="0" lang="da-DK" smtClean="0"/>
              <a:t>Tredje niveau</a:t>
            </a:r>
          </a:p>
          <a:p>
            <a:pPr lvl="3" eaLnBrk="1" latinLnBrk="0" hangingPunct="1"/>
            <a:r>
              <a:rPr kumimoji="0" lang="da-DK" smtClean="0"/>
              <a:t>Fjerde niveau</a:t>
            </a:r>
          </a:p>
          <a:p>
            <a:pPr lvl="4" eaLnBrk="1" latinLnBrk="0" hangingPunct="1"/>
            <a:r>
              <a:rPr kumimoji="0" lang="da-DK" smtClean="0"/>
              <a:t>Femte niveau</a:t>
            </a:r>
            <a:endParaRPr kumimoji="0" lang="en-US"/>
          </a:p>
        </p:txBody>
      </p:sp>
      <p:sp>
        <p:nvSpPr>
          <p:cNvPr id="10" name="Pladsholder til dato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E228E0B2-5AA7-436F-8FB5-2F6D44F7D1A8}" type="datetimeFigureOut">
              <a:rPr lang="da-DK" smtClean="0"/>
              <a:pPr/>
              <a:t>15-08-2011</a:t>
            </a:fld>
            <a:endParaRPr lang="da-DK"/>
          </a:p>
        </p:txBody>
      </p:sp>
      <p:sp>
        <p:nvSpPr>
          <p:cNvPr id="22" name="Pladsholder til sidefod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18" name="Pladsholder til diasnumm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9B8FA144-85F2-4E8F-A0C9-3A9FD4A5626D}" type="slidenum">
              <a:rPr lang="da-DK" smtClean="0"/>
              <a:pPr/>
              <a:t>‹nr.›</a:t>
            </a:fld>
            <a:endParaRPr lang="da-DK"/>
          </a:p>
        </p:txBody>
      </p:sp>
      <p:grpSp>
        <p:nvGrpSpPr>
          <p:cNvPr id="2" name="Gruppe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Kombinationstegning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Kombinationstegning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dertitel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lvl="0">
              <a:buNone/>
            </a:pPr>
            <a:endParaRPr lang="fo-FO" sz="3200" dirty="0" smtClean="0"/>
          </a:p>
          <a:p>
            <a:pPr lvl="0">
              <a:buNone/>
            </a:pPr>
            <a:endParaRPr lang="fo-FO" sz="3200" dirty="0" smtClean="0"/>
          </a:p>
          <a:p>
            <a:pPr lvl="0">
              <a:buNone/>
            </a:pPr>
            <a:r>
              <a:rPr lang="fo-FO" sz="3200" dirty="0" smtClean="0"/>
              <a:t>Sløkk tostan við vatni</a:t>
            </a:r>
          </a:p>
          <a:p>
            <a:pPr lvl="0">
              <a:buNone/>
            </a:pPr>
            <a:endParaRPr lang="fo-FO" sz="3200" dirty="0" smtClean="0"/>
          </a:p>
        </p:txBody>
      </p:sp>
      <p:pic>
        <p:nvPicPr>
          <p:cNvPr id="5" name="Billede 4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256606" y="6425952"/>
            <a:ext cx="1887394" cy="4320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Billede 5"/>
          <p:cNvPicPr/>
          <p:nvPr/>
        </p:nvPicPr>
        <p:blipFill>
          <a:blip r:embed="rId4" cstate="print"/>
          <a:srcRect l="31260" t="24367" r="33904" b="16399"/>
          <a:stretch>
            <a:fillRect/>
          </a:stretch>
        </p:blipFill>
        <p:spPr bwMode="auto">
          <a:xfrm>
            <a:off x="4499992" y="1340768"/>
            <a:ext cx="4176464" cy="41044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5"/>
          <p:cNvSpPr>
            <a:spLocks noGrp="1"/>
          </p:cNvSpPr>
          <p:nvPr>
            <p:ph type="title"/>
          </p:nvPr>
        </p:nvSpPr>
        <p:spPr>
          <a:xfrm rot="10800000" flipV="1">
            <a:off x="395536" y="1268760"/>
            <a:ext cx="8211288" cy="792520"/>
          </a:xfrm>
        </p:spPr>
        <p:txBody>
          <a:bodyPr>
            <a:noAutofit/>
          </a:bodyPr>
          <a:lstStyle/>
          <a:p>
            <a:pPr lvl="0" algn="ctr"/>
            <a:r>
              <a:rPr lang="fo-FO" sz="5400" b="1" dirty="0" smtClean="0">
                <a:solidFill>
                  <a:schemeClr val="tx1"/>
                </a:solidFill>
                <a:ea typeface="Arial Unicode MS" pitchFamily="34" charset="-128"/>
                <a:cs typeface="Arial Unicode MS" pitchFamily="34" charset="-128"/>
              </a:rPr>
              <a:t/>
            </a:r>
            <a:br>
              <a:rPr lang="fo-FO" sz="5400" b="1" dirty="0" smtClean="0">
                <a:solidFill>
                  <a:schemeClr val="tx1"/>
                </a:solidFill>
                <a:ea typeface="Arial Unicode MS" pitchFamily="34" charset="-128"/>
                <a:cs typeface="Arial Unicode MS" pitchFamily="34" charset="-128"/>
              </a:rPr>
            </a:br>
            <a:r>
              <a:rPr lang="fo-FO" sz="5400" b="1" dirty="0" smtClean="0">
                <a:solidFill>
                  <a:schemeClr val="tx1"/>
                </a:solidFill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fo-FO" sz="3200" b="1" dirty="0" smtClean="0">
                <a:solidFill>
                  <a:schemeClr val="accent1">
                    <a:lumMod val="75000"/>
                  </a:schemeClr>
                </a:solidFill>
                <a:ea typeface="Arial Unicode MS" pitchFamily="34" charset="-128"/>
                <a:cs typeface="Arial Unicode MS" pitchFamily="34" charset="-128"/>
              </a:rPr>
              <a:t>Uppgáva – hvat drekkur tú?</a:t>
            </a:r>
            <a:endParaRPr lang="fo-FO" sz="32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539552" y="2132856"/>
            <a:ext cx="8001000" cy="21717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marL="381000" marR="0" lvl="0" indent="-38100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Char char=""/>
              <a:tabLst/>
              <a:defRPr/>
            </a:pPr>
            <a:endParaRPr kumimoji="0" lang="fo-FO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81000" marR="0" lvl="0" indent="-38100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Char char=""/>
              <a:tabLst/>
              <a:defRPr/>
            </a:pPr>
            <a:r>
              <a:rPr lang="fo-FO" sz="2000" dirty="0" smtClean="0"/>
              <a:t>Kanna</a:t>
            </a:r>
            <a:r>
              <a:rPr kumimoji="0" lang="fo-FO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teg sjálva/n! </a:t>
            </a:r>
            <a:r>
              <a:rPr kumimoji="0" lang="fo-FO" sz="20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Fyll</a:t>
            </a:r>
            <a:r>
              <a:rPr kumimoji="0" lang="fo-FO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út</a:t>
            </a:r>
            <a:r>
              <a:rPr kumimoji="0" lang="fo-FO" sz="20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fo-FO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hvussu ofta tú drekkur ymiskan løg á talvuni. Set ein x í hvørt rað.</a:t>
            </a:r>
            <a:endParaRPr kumimoji="0" lang="fo-FO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Times New Roman" pitchFamily="18" charset="0"/>
            </a:endParaRPr>
          </a:p>
          <a:p>
            <a:pPr marL="381000" marR="0" lvl="0" indent="-38100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Char char=""/>
              <a:tabLst/>
              <a:defRPr/>
            </a:pPr>
            <a:r>
              <a:rPr kumimoji="0" lang="fo-FO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Arial Unicode MS" pitchFamily="34" charset="-128"/>
                <a:cs typeface="Arial Unicode MS" pitchFamily="34" charset="-128"/>
              </a:rPr>
              <a:t>Drekkur</a:t>
            </a:r>
            <a:r>
              <a:rPr kumimoji="0" lang="fo-FO" sz="20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Arial Unicode MS" pitchFamily="34" charset="-128"/>
                <a:cs typeface="Arial Unicode MS" pitchFamily="34" charset="-128"/>
              </a:rPr>
              <a:t> tú</a:t>
            </a:r>
            <a:r>
              <a:rPr kumimoji="0" lang="fo-FO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Arial Unicode MS" pitchFamily="34" charset="-128"/>
                <a:cs typeface="Arial Unicode MS" pitchFamily="34" charset="-128"/>
              </a:rPr>
              <a:t> 1-1½ litur av vætu </a:t>
            </a:r>
            <a:r>
              <a:rPr lang="fo-FO" sz="2000" dirty="0" smtClean="0">
                <a:ea typeface="Arial Unicode MS" pitchFamily="34" charset="-128"/>
                <a:cs typeface="Arial Unicode MS" pitchFamily="34" charset="-128"/>
              </a:rPr>
              <a:t>u</a:t>
            </a:r>
            <a:r>
              <a:rPr kumimoji="0" lang="fo-FO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Arial Unicode MS" pitchFamily="34" charset="-128"/>
                <a:cs typeface="Arial Unicode MS" pitchFamily="34" charset="-128"/>
              </a:rPr>
              <a:t>m dagin?</a:t>
            </a:r>
          </a:p>
          <a:p>
            <a:pPr marL="381000" marR="0" lvl="0" indent="-38100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Char char=""/>
              <a:tabLst/>
              <a:defRPr/>
            </a:pPr>
            <a:r>
              <a:rPr kumimoji="0" lang="fo-FO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Drekkur </a:t>
            </a:r>
            <a:r>
              <a:rPr lang="fo-FO" sz="2000" dirty="0" smtClean="0"/>
              <a:t>tú nógva vætu við sukri í?</a:t>
            </a:r>
            <a:r>
              <a:rPr kumimoji="0" lang="fo-FO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endParaRPr kumimoji="0" lang="fo-FO" sz="2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Times New Roman" pitchFamily="18" charset="0"/>
            </a:endParaRPr>
          </a:p>
        </p:txBody>
      </p:sp>
      <p:graphicFrame>
        <p:nvGraphicFramePr>
          <p:cNvPr id="8" name="Group 24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4075168356"/>
              </p:ext>
            </p:extLst>
          </p:nvPr>
        </p:nvGraphicFramePr>
        <p:xfrm>
          <a:off x="647700" y="4356100"/>
          <a:ext cx="7772400" cy="2139696"/>
        </p:xfrm>
        <a:graphic>
          <a:graphicData uri="http://schemas.openxmlformats.org/drawingml/2006/table">
            <a:tbl>
              <a:tblPr/>
              <a:tblGrid>
                <a:gridCol w="1473200"/>
                <a:gridCol w="1066800"/>
                <a:gridCol w="1054100"/>
                <a:gridCol w="1054100"/>
                <a:gridCol w="1041400"/>
                <a:gridCol w="1054100"/>
                <a:gridCol w="1028700"/>
              </a:tblGrid>
              <a:tr h="4191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o-FO" sz="1200" b="0" i="0" u="none" strike="noStrike" cap="none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o-FO" sz="1200" b="0" i="1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Fleiri ferðir um dagin</a:t>
                      </a: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o-FO" sz="1200" b="0" i="1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Eina ferð um dagin</a:t>
                      </a: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o-FO" sz="1200" b="0" i="1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Tvær ferðir um vikuna</a:t>
                      </a: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o-FO" sz="1200" b="0" i="1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Sjáldan</a:t>
                      </a: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o-FO" sz="1200" b="0" i="1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Ongantíð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o-FO" sz="1200" b="0" i="1" u="none" strike="noStrike" cap="none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o-FO" sz="1200" b="0" i="1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Hvussu nógv?</a:t>
                      </a: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20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o-FO" sz="1200" b="0" i="1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Vatn úr krananum</a:t>
                      </a:r>
                    </a:p>
                  </a:txBody>
                  <a:tcPr horzOverflow="overflow">
                    <a:lnL cap="flat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o-FO" sz="1200" b="0" i="0" u="none" strike="noStrike" cap="none" normalizeH="0" baseline="0" noProof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o-FO" sz="1200" b="0" i="0" u="none" strike="noStrike" cap="none" normalizeH="0" baseline="0" noProof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o-FO" sz="1200" b="0" i="0" u="none" strike="noStrike" cap="none" normalizeH="0" baseline="0" noProof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o-FO" sz="1200" b="0" i="0" u="none" strike="noStrike" cap="none" normalizeH="0" baseline="0" noProof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o-FO" sz="1200" b="0" i="0" u="none" strike="noStrike" cap="none" normalizeH="0" baseline="0" noProof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o-FO" sz="1200" b="0" i="0" u="none" strike="noStrike" cap="none" normalizeH="0" baseline="0" noProof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o-FO" sz="1200" b="0" i="1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Vatn úr fløsku</a:t>
                      </a:r>
                    </a:p>
                  </a:txBody>
                  <a:tcPr horzOverflow="overflow">
                    <a:lnL cap="flat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o-FO" sz="1200" b="0" i="0" u="none" strike="noStrike" cap="none" normalizeH="0" baseline="0" noProof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o-FO" sz="1200" b="0" i="0" u="none" strike="noStrike" cap="none" normalizeH="0" baseline="0" noProof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o-FO" sz="1200" b="0" i="0" u="none" strike="noStrike" cap="none" normalizeH="0" baseline="0" noProof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o-FO" sz="1200" b="0" i="0" u="none" strike="noStrike" cap="none" normalizeH="0" baseline="0" noProof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o-FO" sz="1200" b="0" i="0" u="none" strike="noStrike" cap="none" normalizeH="0" baseline="0" noProof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o-FO" sz="1200" b="0" i="0" u="none" strike="noStrike" cap="none" normalizeH="0" baseline="0" noProof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o-FO" sz="1200" b="0" i="1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Sodavatn</a:t>
                      </a:r>
                    </a:p>
                  </a:txBody>
                  <a:tcPr horzOverflow="overflow">
                    <a:lnL cap="flat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o-FO" sz="1200" b="0" i="0" u="none" strike="noStrike" cap="none" normalizeH="0" baseline="0" noProof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o-FO" sz="1200" b="0" i="0" u="none" strike="noStrike" cap="none" normalizeH="0" baseline="0" noProof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o-FO" sz="1200" b="0" i="0" u="none" strike="noStrike" cap="none" normalizeH="0" baseline="0" noProof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o-FO" sz="1200" b="0" i="0" u="none" strike="noStrike" cap="none" normalizeH="0" baseline="0" noProof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o-FO" sz="1200" b="0" i="0" u="none" strike="noStrike" cap="none" normalizeH="0" baseline="0" noProof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o-FO" sz="1200" b="0" i="0" u="none" strike="noStrike" cap="none" normalizeH="0" baseline="0" noProof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o-FO" sz="1200" b="0" i="1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Saft</a:t>
                      </a:r>
                    </a:p>
                  </a:txBody>
                  <a:tcPr horzOverflow="overflow">
                    <a:lnL cap="flat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o-FO" sz="1200" b="0" i="0" u="none" strike="noStrike" cap="none" normalizeH="0" baseline="0" noProof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o-FO" sz="1200" b="0" i="0" u="none" strike="noStrike" cap="none" normalizeH="0" baseline="0" noProof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o-FO" sz="1200" b="0" i="0" u="none" strike="noStrike" cap="none" normalizeH="0" baseline="0" noProof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o-FO" sz="1200" b="0" i="0" u="none" strike="noStrike" cap="none" normalizeH="0" baseline="0" noProof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o-FO" sz="1200" b="0" i="0" u="none" strike="noStrike" cap="none" normalizeH="0" baseline="0" noProof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o-FO" sz="1200" b="0" i="0" u="none" strike="noStrike" cap="none" normalizeH="0" baseline="0" noProof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o-FO" sz="1200" b="0" i="1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Djús</a:t>
                      </a:r>
                    </a:p>
                  </a:txBody>
                  <a:tcPr horzOverflow="overflow">
                    <a:lnL cap="flat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o-FO" sz="1200" b="0" i="0" u="none" strike="noStrike" cap="none" normalizeH="0" baseline="0" noProof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o-FO" sz="1200" b="0" i="0" u="none" strike="noStrike" cap="none" normalizeH="0" baseline="0" noProof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o-FO" sz="1200" b="0" i="0" u="none" strike="noStrike" cap="none" normalizeH="0" baseline="0" noProof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o-FO" sz="1200" b="0" i="0" u="none" strike="noStrike" cap="none" normalizeH="0" baseline="0" noProof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o-FO" sz="1200" b="0" i="0" u="none" strike="noStrike" cap="none" normalizeH="0" baseline="0" noProof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o-FO" sz="1200" b="0" i="0" u="none" strike="noStrike" cap="none" normalizeH="0" baseline="0" noProof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o-FO" sz="1200" b="0" i="1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Mjólk</a:t>
                      </a:r>
                    </a:p>
                  </a:txBody>
                  <a:tcPr horzOverflow="overflow">
                    <a:lnL cap="flat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o-FO" sz="1200" b="0" i="0" u="none" strike="noStrike" cap="none" normalizeH="0" baseline="0" noProof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o-FO" sz="1200" b="0" i="0" u="none" strike="noStrike" cap="none" normalizeH="0" baseline="0" noProof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o-FO" sz="1200" b="0" i="0" u="none" strike="noStrike" cap="none" normalizeH="0" baseline="0" noProof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o-FO" sz="1200" b="0" i="0" u="none" strike="noStrike" cap="none" normalizeH="0" baseline="0" noProof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o-FO" sz="1200" b="0" i="0" u="none" strike="noStrike" cap="none" normalizeH="0" baseline="0" noProof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o-FO" sz="1200" b="0" i="0" u="none" strike="noStrike" cap="none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95536" y="126876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fo-FO" dirty="0" smtClean="0">
                <a:ea typeface="Arial Unicode MS" pitchFamily="34" charset="-128"/>
                <a:cs typeface="Arial Unicode MS" pitchFamily="34" charset="-128"/>
              </a:rPr>
              <a:t/>
            </a:r>
            <a:br>
              <a:rPr lang="fo-FO" dirty="0" smtClean="0">
                <a:ea typeface="Arial Unicode MS" pitchFamily="34" charset="-128"/>
                <a:cs typeface="Arial Unicode MS" pitchFamily="34" charset="-128"/>
              </a:rPr>
            </a:br>
            <a:r>
              <a:rPr lang="fo-FO" sz="3100" b="1" dirty="0" smtClean="0">
                <a:ea typeface="Arial Unicode MS" pitchFamily="34" charset="-128"/>
                <a:cs typeface="Arial Unicode MS" pitchFamily="34" charset="-128"/>
              </a:rPr>
              <a:t>Drekkið í mesta lagi ½ litur av sodavatni/saft um vikuna</a:t>
            </a:r>
            <a:endParaRPr lang="fo-FO" sz="3100" dirty="0"/>
          </a:p>
        </p:txBody>
      </p:sp>
      <p:sp>
        <p:nvSpPr>
          <p:cNvPr id="4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467544" y="2347278"/>
            <a:ext cx="8229600" cy="438912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81000" indent="-381000">
              <a:spcBef>
                <a:spcPct val="0"/>
              </a:spcBef>
              <a:buNone/>
            </a:pPr>
            <a:endParaRPr lang="fo-FO" sz="2000" dirty="0" smtClean="0">
              <a:ea typeface="Arial Unicode MS" pitchFamily="34" charset="-128"/>
              <a:cs typeface="Arial Unicode MS" pitchFamily="34" charset="-128"/>
            </a:endParaRPr>
          </a:p>
          <a:p>
            <a:pPr marL="381000" indent="-381000">
              <a:spcBef>
                <a:spcPct val="0"/>
              </a:spcBef>
            </a:pPr>
            <a:endParaRPr lang="fo-FO" sz="2000" dirty="0" smtClean="0">
              <a:ea typeface="Arial Unicode MS" pitchFamily="34" charset="-128"/>
              <a:cs typeface="Arial Unicode MS" pitchFamily="34" charset="-128"/>
            </a:endParaRPr>
          </a:p>
          <a:p>
            <a:pPr marL="381000" indent="-381000">
              <a:spcBef>
                <a:spcPct val="0"/>
              </a:spcBef>
            </a:pPr>
            <a:endParaRPr lang="fo-FO" sz="2000" dirty="0" smtClean="0">
              <a:ea typeface="Arial Unicode MS" pitchFamily="34" charset="-128"/>
              <a:cs typeface="Arial Unicode MS" pitchFamily="34" charset="-128"/>
            </a:endParaRPr>
          </a:p>
          <a:p>
            <a:pPr marL="381000" indent="-381000">
              <a:spcBef>
                <a:spcPct val="0"/>
              </a:spcBef>
              <a:buNone/>
            </a:pPr>
            <a:endParaRPr lang="fo-FO" sz="2000" dirty="0" smtClean="0">
              <a:ea typeface="Arial Unicode MS" pitchFamily="34" charset="-128"/>
              <a:cs typeface="Arial Unicode MS" pitchFamily="34" charset="-128"/>
            </a:endParaRPr>
          </a:p>
          <a:p>
            <a:pPr marL="381000" indent="-381000">
              <a:spcBef>
                <a:spcPct val="0"/>
              </a:spcBef>
            </a:pPr>
            <a:endParaRPr lang="fo-FO" sz="2000" dirty="0" smtClean="0">
              <a:ea typeface="Arial Unicode MS" pitchFamily="34" charset="-128"/>
              <a:cs typeface="Arial Unicode MS" pitchFamily="34" charset="-128"/>
            </a:endParaRPr>
          </a:p>
          <a:p>
            <a:pPr marL="381000" indent="-381000">
              <a:spcBef>
                <a:spcPct val="0"/>
              </a:spcBef>
            </a:pPr>
            <a:r>
              <a:rPr lang="fo-FO" sz="2400" dirty="0" smtClean="0">
                <a:ea typeface="Arial Unicode MS" pitchFamily="34" charset="-128"/>
                <a:cs typeface="Arial Unicode MS" pitchFamily="34" charset="-128"/>
              </a:rPr>
              <a:t>Sodavatn og saft geva tómar kaloriur</a:t>
            </a:r>
          </a:p>
          <a:p>
            <a:pPr marL="381000" indent="-381000">
              <a:spcBef>
                <a:spcPct val="0"/>
              </a:spcBef>
            </a:pPr>
            <a:endParaRPr lang="fo-FO" sz="2400" dirty="0" smtClean="0">
              <a:ea typeface="Arial Unicode MS" pitchFamily="34" charset="-128"/>
              <a:cs typeface="Arial Unicode MS" pitchFamily="34" charset="-128"/>
            </a:endParaRPr>
          </a:p>
          <a:p>
            <a:pPr marL="381000" indent="-381000">
              <a:spcBef>
                <a:spcPct val="0"/>
              </a:spcBef>
            </a:pPr>
            <a:r>
              <a:rPr lang="fo-FO" sz="2400" dirty="0" smtClean="0">
                <a:ea typeface="Arial Unicode MS" pitchFamily="34" charset="-128"/>
                <a:cs typeface="Arial Unicode MS" pitchFamily="34" charset="-128"/>
              </a:rPr>
              <a:t>Sodavatn og saft kunnu skaða tenninar</a:t>
            </a:r>
            <a:endParaRPr lang="fo-FO" sz="2400" dirty="0">
              <a:ea typeface="Arial Unicode MS" pitchFamily="34" charset="-128"/>
              <a:cs typeface="Arial Unicode MS" pitchFamily="34" charset="-128"/>
            </a:endParaRPr>
          </a:p>
        </p:txBody>
      </p:sp>
      <p:pic>
        <p:nvPicPr>
          <p:cNvPr id="5" name="Picture 10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292850" y="3005138"/>
            <a:ext cx="2159000" cy="307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orløb">
  <a:themeElements>
    <a:clrScheme name="Forløb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orløb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orløb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Kontortema">
  <a:themeElements>
    <a:clrScheme name="Kont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ont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401</TotalTime>
  <Words>242</Words>
  <Application>Microsoft Office PowerPoint</Application>
  <PresentationFormat>Skærmshow (4:3)</PresentationFormat>
  <Paragraphs>45</Paragraphs>
  <Slides>3</Slides>
  <Notes>3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Diastitler</vt:lpstr>
      </vt:variant>
      <vt:variant>
        <vt:i4>3</vt:i4>
      </vt:variant>
    </vt:vector>
  </HeadingPairs>
  <TitlesOfParts>
    <vt:vector size="4" baseType="lpstr">
      <vt:lpstr>Forløb</vt:lpstr>
      <vt:lpstr>Dias nummer 1</vt:lpstr>
      <vt:lpstr>  Uppgáva – hvat drekkur tú?</vt:lpstr>
      <vt:lpstr> Drekkið í mesta lagi ½ litur av sodavatni/saft um vikuna</vt:lpstr>
    </vt:vector>
  </TitlesOfParts>
  <Company>Your Company Name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Dias nummer 1</dc:title>
  <dc:creator>Your User Name</dc:creator>
  <cp:lastModifiedBy>ln60431</cp:lastModifiedBy>
  <cp:revision>49</cp:revision>
  <dcterms:created xsi:type="dcterms:W3CDTF">2011-05-25T12:40:25Z</dcterms:created>
  <dcterms:modified xsi:type="dcterms:W3CDTF">2011-08-15T11:55:49Z</dcterms:modified>
</cp:coreProperties>
</file>